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4"/>
  </p:sldMasterIdLst>
  <p:notesMasterIdLst>
    <p:notesMasterId r:id="rId27"/>
  </p:notesMasterIdLst>
  <p:sldIdLst>
    <p:sldId id="379" r:id="rId5"/>
    <p:sldId id="275" r:id="rId6"/>
    <p:sldId id="387" r:id="rId7"/>
    <p:sldId id="381" r:id="rId8"/>
    <p:sldId id="294" r:id="rId9"/>
    <p:sldId id="296" r:id="rId10"/>
    <p:sldId id="382" r:id="rId11"/>
    <p:sldId id="385" r:id="rId12"/>
    <p:sldId id="289" r:id="rId13"/>
    <p:sldId id="290" r:id="rId14"/>
    <p:sldId id="291" r:id="rId15"/>
    <p:sldId id="292" r:id="rId16"/>
    <p:sldId id="386" r:id="rId17"/>
    <p:sldId id="341" r:id="rId18"/>
    <p:sldId id="383" r:id="rId19"/>
    <p:sldId id="303" r:id="rId20"/>
    <p:sldId id="304" r:id="rId21"/>
    <p:sldId id="436" r:id="rId22"/>
    <p:sldId id="305" r:id="rId23"/>
    <p:sldId id="434" r:id="rId24"/>
    <p:sldId id="315" r:id="rId25"/>
    <p:sldId id="380" r:id="rId26"/>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825500" rtl="0" fontAlgn="auto" latinLnBrk="0" hangingPunct="0">
      <a:lnSpc>
        <a:spcPct val="100000"/>
      </a:lnSpc>
      <a:spcBef>
        <a:spcPts val="0"/>
      </a:spcBef>
      <a:spcAft>
        <a:spcPts val="0"/>
      </a:spcAft>
      <a:buClrTx/>
      <a:buSzTx/>
      <a:buFontTx/>
      <a:buNone/>
      <a:tabLst/>
      <a:defRPr kumimoji="0" sz="3600" b="1" i="0" u="none" strike="noStrike" cap="none" spc="0" normalizeH="0" baseline="0">
        <a:ln>
          <a:noFill/>
        </a:ln>
        <a:solidFill>
          <a:srgbClr val="959DA5"/>
        </a:solidFill>
        <a:effectLst/>
        <a:uFillTx/>
        <a:latin typeface="Menlo"/>
        <a:ea typeface="Menlo"/>
        <a:cs typeface="Menlo"/>
        <a:sym typeface="Menlo"/>
      </a:defRPr>
    </a:lvl1pPr>
    <a:lvl2pPr marL="0" marR="0" indent="228600" algn="l" defTabSz="825500" rtl="0" fontAlgn="auto" latinLnBrk="0" hangingPunct="0">
      <a:lnSpc>
        <a:spcPct val="100000"/>
      </a:lnSpc>
      <a:spcBef>
        <a:spcPts val="0"/>
      </a:spcBef>
      <a:spcAft>
        <a:spcPts val="0"/>
      </a:spcAft>
      <a:buClrTx/>
      <a:buSzTx/>
      <a:buFontTx/>
      <a:buNone/>
      <a:tabLst/>
      <a:defRPr kumimoji="0" sz="3600" b="1" i="0" u="none" strike="noStrike" cap="none" spc="0" normalizeH="0" baseline="0">
        <a:ln>
          <a:noFill/>
        </a:ln>
        <a:solidFill>
          <a:srgbClr val="959DA5"/>
        </a:solidFill>
        <a:effectLst/>
        <a:uFillTx/>
        <a:latin typeface="Menlo"/>
        <a:ea typeface="Menlo"/>
        <a:cs typeface="Menlo"/>
        <a:sym typeface="Menlo"/>
      </a:defRPr>
    </a:lvl2pPr>
    <a:lvl3pPr marL="0" marR="0" indent="457200" algn="l" defTabSz="825500" rtl="0" fontAlgn="auto" latinLnBrk="0" hangingPunct="0">
      <a:lnSpc>
        <a:spcPct val="100000"/>
      </a:lnSpc>
      <a:spcBef>
        <a:spcPts val="0"/>
      </a:spcBef>
      <a:spcAft>
        <a:spcPts val="0"/>
      </a:spcAft>
      <a:buClrTx/>
      <a:buSzTx/>
      <a:buFontTx/>
      <a:buNone/>
      <a:tabLst/>
      <a:defRPr kumimoji="0" sz="3600" b="1" i="0" u="none" strike="noStrike" cap="none" spc="0" normalizeH="0" baseline="0">
        <a:ln>
          <a:noFill/>
        </a:ln>
        <a:solidFill>
          <a:srgbClr val="959DA5"/>
        </a:solidFill>
        <a:effectLst/>
        <a:uFillTx/>
        <a:latin typeface="Menlo"/>
        <a:ea typeface="Menlo"/>
        <a:cs typeface="Menlo"/>
        <a:sym typeface="Menlo"/>
      </a:defRPr>
    </a:lvl3pPr>
    <a:lvl4pPr marL="0" marR="0" indent="685800" algn="l" defTabSz="825500" rtl="0" fontAlgn="auto" latinLnBrk="0" hangingPunct="0">
      <a:lnSpc>
        <a:spcPct val="100000"/>
      </a:lnSpc>
      <a:spcBef>
        <a:spcPts val="0"/>
      </a:spcBef>
      <a:spcAft>
        <a:spcPts val="0"/>
      </a:spcAft>
      <a:buClrTx/>
      <a:buSzTx/>
      <a:buFontTx/>
      <a:buNone/>
      <a:tabLst/>
      <a:defRPr kumimoji="0" sz="3600" b="1" i="0" u="none" strike="noStrike" cap="none" spc="0" normalizeH="0" baseline="0">
        <a:ln>
          <a:noFill/>
        </a:ln>
        <a:solidFill>
          <a:srgbClr val="959DA5"/>
        </a:solidFill>
        <a:effectLst/>
        <a:uFillTx/>
        <a:latin typeface="Menlo"/>
        <a:ea typeface="Menlo"/>
        <a:cs typeface="Menlo"/>
        <a:sym typeface="Menlo"/>
      </a:defRPr>
    </a:lvl4pPr>
    <a:lvl5pPr marL="0" marR="0" indent="914400" algn="l" defTabSz="825500" rtl="0" fontAlgn="auto" latinLnBrk="0" hangingPunct="0">
      <a:lnSpc>
        <a:spcPct val="100000"/>
      </a:lnSpc>
      <a:spcBef>
        <a:spcPts val="0"/>
      </a:spcBef>
      <a:spcAft>
        <a:spcPts val="0"/>
      </a:spcAft>
      <a:buClrTx/>
      <a:buSzTx/>
      <a:buFontTx/>
      <a:buNone/>
      <a:tabLst/>
      <a:defRPr kumimoji="0" sz="3600" b="1" i="0" u="none" strike="noStrike" cap="none" spc="0" normalizeH="0" baseline="0">
        <a:ln>
          <a:noFill/>
        </a:ln>
        <a:solidFill>
          <a:srgbClr val="959DA5"/>
        </a:solidFill>
        <a:effectLst/>
        <a:uFillTx/>
        <a:latin typeface="Menlo"/>
        <a:ea typeface="Menlo"/>
        <a:cs typeface="Menlo"/>
        <a:sym typeface="Menlo"/>
      </a:defRPr>
    </a:lvl5pPr>
    <a:lvl6pPr marL="0" marR="0" indent="1143000" algn="l" defTabSz="825500" rtl="0" fontAlgn="auto" latinLnBrk="0" hangingPunct="0">
      <a:lnSpc>
        <a:spcPct val="100000"/>
      </a:lnSpc>
      <a:spcBef>
        <a:spcPts val="0"/>
      </a:spcBef>
      <a:spcAft>
        <a:spcPts val="0"/>
      </a:spcAft>
      <a:buClrTx/>
      <a:buSzTx/>
      <a:buFontTx/>
      <a:buNone/>
      <a:tabLst/>
      <a:defRPr kumimoji="0" sz="3600" b="1" i="0" u="none" strike="noStrike" cap="none" spc="0" normalizeH="0" baseline="0">
        <a:ln>
          <a:noFill/>
        </a:ln>
        <a:solidFill>
          <a:srgbClr val="959DA5"/>
        </a:solidFill>
        <a:effectLst/>
        <a:uFillTx/>
        <a:latin typeface="Menlo"/>
        <a:ea typeface="Menlo"/>
        <a:cs typeface="Menlo"/>
        <a:sym typeface="Menlo"/>
      </a:defRPr>
    </a:lvl6pPr>
    <a:lvl7pPr marL="0" marR="0" indent="1371600" algn="l" defTabSz="825500" rtl="0" fontAlgn="auto" latinLnBrk="0" hangingPunct="0">
      <a:lnSpc>
        <a:spcPct val="100000"/>
      </a:lnSpc>
      <a:spcBef>
        <a:spcPts val="0"/>
      </a:spcBef>
      <a:spcAft>
        <a:spcPts val="0"/>
      </a:spcAft>
      <a:buClrTx/>
      <a:buSzTx/>
      <a:buFontTx/>
      <a:buNone/>
      <a:tabLst/>
      <a:defRPr kumimoji="0" sz="3600" b="1" i="0" u="none" strike="noStrike" cap="none" spc="0" normalizeH="0" baseline="0">
        <a:ln>
          <a:noFill/>
        </a:ln>
        <a:solidFill>
          <a:srgbClr val="959DA5"/>
        </a:solidFill>
        <a:effectLst/>
        <a:uFillTx/>
        <a:latin typeface="Menlo"/>
        <a:ea typeface="Menlo"/>
        <a:cs typeface="Menlo"/>
        <a:sym typeface="Menlo"/>
      </a:defRPr>
    </a:lvl7pPr>
    <a:lvl8pPr marL="0" marR="0" indent="1600200" algn="l" defTabSz="825500" rtl="0" fontAlgn="auto" latinLnBrk="0" hangingPunct="0">
      <a:lnSpc>
        <a:spcPct val="100000"/>
      </a:lnSpc>
      <a:spcBef>
        <a:spcPts val="0"/>
      </a:spcBef>
      <a:spcAft>
        <a:spcPts val="0"/>
      </a:spcAft>
      <a:buClrTx/>
      <a:buSzTx/>
      <a:buFontTx/>
      <a:buNone/>
      <a:tabLst/>
      <a:defRPr kumimoji="0" sz="3600" b="1" i="0" u="none" strike="noStrike" cap="none" spc="0" normalizeH="0" baseline="0">
        <a:ln>
          <a:noFill/>
        </a:ln>
        <a:solidFill>
          <a:srgbClr val="959DA5"/>
        </a:solidFill>
        <a:effectLst/>
        <a:uFillTx/>
        <a:latin typeface="Menlo"/>
        <a:ea typeface="Menlo"/>
        <a:cs typeface="Menlo"/>
        <a:sym typeface="Menlo"/>
      </a:defRPr>
    </a:lvl8pPr>
    <a:lvl9pPr marL="0" marR="0" indent="1828800" algn="l" defTabSz="825500" rtl="0" fontAlgn="auto" latinLnBrk="0" hangingPunct="0">
      <a:lnSpc>
        <a:spcPct val="100000"/>
      </a:lnSpc>
      <a:spcBef>
        <a:spcPts val="0"/>
      </a:spcBef>
      <a:spcAft>
        <a:spcPts val="0"/>
      </a:spcAft>
      <a:buClrTx/>
      <a:buSzTx/>
      <a:buFontTx/>
      <a:buNone/>
      <a:tabLst/>
      <a:defRPr kumimoji="0" sz="3600" b="1" i="0" u="none" strike="noStrike" cap="none" spc="0" normalizeH="0" baseline="0">
        <a:ln>
          <a:noFill/>
        </a:ln>
        <a:solidFill>
          <a:srgbClr val="959DA5"/>
        </a:solidFill>
        <a:effectLst/>
        <a:uFillTx/>
        <a:latin typeface="Menlo"/>
        <a:ea typeface="Menlo"/>
        <a:cs typeface="Menlo"/>
        <a:sym typeface="Menlo"/>
      </a:defRPr>
    </a:lvl9pPr>
  </p:defaultTextStyle>
  <p:extLst>
    <p:ext uri="{521415D9-36F7-43E2-AB2F-B90AF26B5E84}">
      <p14:sectionLst xmlns:p14="http://schemas.microsoft.com/office/powerpoint/2010/main">
        <p14:section name="Default Section" id="{CB848354-1850-C142-BFC2-F1269BC6114C}">
          <p14:sldIdLst>
            <p14:sldId id="379"/>
            <p14:sldId id="275"/>
            <p14:sldId id="387"/>
            <p14:sldId id="381"/>
          </p14:sldIdLst>
        </p14:section>
        <p14:section name="Build management" id="{35F9C7B3-DCA6-EA41-B7CB-767A12885B22}">
          <p14:sldIdLst>
            <p14:sldId id="294"/>
            <p14:sldId id="296"/>
            <p14:sldId id="382"/>
            <p14:sldId id="385"/>
          </p14:sldIdLst>
        </p14:section>
        <p14:section name="Package management" id="{F70D102F-333A-1949-93F1-CF5FA6A26B5F}">
          <p14:sldIdLst>
            <p14:sldId id="289"/>
            <p14:sldId id="290"/>
            <p14:sldId id="291"/>
            <p14:sldId id="292"/>
            <p14:sldId id="386"/>
            <p14:sldId id="341"/>
            <p14:sldId id="383"/>
          </p14:sldIdLst>
        </p14:section>
        <p14:section name="Secrets management" id="{84E6EAB7-F381-0C4B-9DB6-58BF7AA3A1C4}">
          <p14:sldIdLst>
            <p14:sldId id="303"/>
            <p14:sldId id="304"/>
            <p14:sldId id="436"/>
            <p14:sldId id="305"/>
            <p14:sldId id="434"/>
            <p14:sldId id="315"/>
            <p14:sldId id="380"/>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DF112607-22C1-49E6-2C9C-4CDDE91873B4}" name="Davide Benvegnu" initials="DB" userId="S::dabenveg@microsoft.com::98b54e3e-ff4c-42eb-95d2-6c71212f0ac6" providerId="AD"/>
  <p188:author id="{8524AA76-E769-DDEF-F1D4-3EAAF7659E4C}" name="Briana Swift" initials="BS" userId="S::brswift@microsoft.com::54421b65-fbbc-4877-97ec-d3d86ee727be" providerId="AD"/>
  <p188:author id="{B27174C4-16CD-F174-54A3-A4AC3973BD24}" name="Tiago Pascoal" initials="TP" userId="S::tipascoa@microsoft.com::a2eb2c44-951b-4775-90b0-ed17cdc74929" providerId="AD"/>
  <p188:author id="{4AD325D2-C5D7-32A2-F862-0986E88118B1}" name="Hector Alfaro" initials="HA" userId="S::healfaro@microsoft.com::9e69755c-367b-4291-b98c-fb333f61b690"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A63D2"/>
    <a:srgbClr val="6BB8FF"/>
    <a:srgbClr val="0086FF"/>
    <a:srgbClr val="DBAB09"/>
    <a:srgbClr val="56606A"/>
    <a:srgbClr val="D1D5DB"/>
    <a:srgbClr val="23292E"/>
    <a:srgbClr val="FFEB6B"/>
    <a:srgbClr val="F7C713"/>
    <a:srgbClr val="0366D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D39B39F-507F-0000-D1C7-A9EEBD57093B}" v="9" dt="2021-03-11T13:28:10.646"/>
    <p1510:client id="{46B5AE9F-9098-0000-D567-EAF6E563C352}" v="626" dt="2021-02-25T12:58:48.365"/>
    <p1510:client id="{7C19AC9F-B094-0000-D567-ECC32801AA8F}" v="32" dt="2021-02-17T09:56:49.583"/>
    <p1510:client id="{9AFF6394-6620-3A39-E252-149037D18AF0}" v="21" dt="2021-02-19T11:33:56.790"/>
    <p1510:client id="{A70EAE9F-C057-0000-D175-0B3D00899FF4}" v="3" dt="2021-02-23T11:58:14.008"/>
    <p1510:client id="{B14FB09F-0053-0000-D168-ACE1FE261D23}" v="67" dt="2021-03-02T12:05:00.501"/>
    <p1510:client id="{D383B59F-F017-0000-D175-07C34CC8AFDD}" v="8" dt="2021-03-18T16:00:15.011"/>
    <p1510:client id="{D575534C-5A12-ADDC-6080-5A29AA674821}" v="33" dt="2021-03-16T17:37:02.985"/>
    <p1510:client id="{D5C3B49F-D041-0000-D1F2-38400210217E}" v="4" dt="2021-03-16T08:07:16.509"/>
    <p1510:client id="{D884B39F-20DA-0000-D567-EE8DC4E5F5A3}" v="302" dt="2021-03-12T11:32:34.123"/>
    <p1510:client id="{D984B39F-D081-0000-D58B-036122D18D11}" v="108" dt="2021-03-12T11:33:22.455"/>
    <p1510:client id="{E5B9EA02-9425-55D3-1C6A-7AB3D753FFAC}" v="27" dt="2021-04-20T13:40:18.743"/>
    <p1510:client id="{FB1AB59F-6039-0000-D567-E637B3069B5A}" v="59" dt="2021-03-17T09:31:10.457"/>
  </p1510:revLst>
</p1510:revInfo>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FFFFFF"/>
        </a:fontRef>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12700" cap="flat">
              <a:solidFill>
                <a:srgbClr val="D6D7D6"/>
              </a:solidFill>
              <a:prstDash val="solid"/>
              <a:miter lim="400000"/>
            </a:ln>
          </a:top>
          <a:bottom>
            <a:ln w="127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noFill/>
        </a:fill>
      </a:tcStyle>
    </a:wholeTbl>
    <a:band2H>
      <a:tcTxStyle/>
      <a:tcStyle>
        <a:tcBdr/>
        <a:fill>
          <a:solidFill>
            <a:srgbClr val="747676">
              <a:alpha val="63790"/>
            </a:srgbClr>
          </a:solidFill>
        </a:fill>
      </a:tcStyle>
    </a:band2H>
    <a:firstCol>
      <a:tcTxStyle b="on" i="off">
        <a:fontRef idx="minor">
          <a:srgbClr val="FFFFFF"/>
        </a:fontRef>
        <a:srgbClr val="FFFFFF"/>
      </a:tcTxStyle>
      <a:tcStyle>
        <a:tcBdr>
          <a:left>
            <a:ln w="12700" cap="flat">
              <a:solidFill>
                <a:srgbClr val="D6D6D6"/>
              </a:solidFill>
              <a:prstDash val="solid"/>
              <a:miter lim="400000"/>
            </a:ln>
          </a:left>
          <a:right>
            <a:ln w="25400" cap="flat">
              <a:solidFill>
                <a:srgbClr val="D6D7D6"/>
              </a:solidFill>
              <a:prstDash val="solid"/>
              <a:miter lim="400000"/>
            </a:ln>
          </a:right>
          <a:top>
            <a:ln w="12700" cap="flat">
              <a:solidFill>
                <a:srgbClr val="D6D7D6"/>
              </a:solidFill>
              <a:prstDash val="solid"/>
              <a:miter lim="400000"/>
            </a:ln>
          </a:top>
          <a:bottom>
            <a:ln w="127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solidFill>
            <a:srgbClr val="0076BA"/>
          </a:solidFill>
        </a:fill>
      </a:tcStyle>
    </a:firstCol>
    <a:lastRow>
      <a:tcTxStyle b="off" i="off">
        <a:fontRef idx="minor">
          <a:srgbClr val="FFFFFF"/>
        </a:fontRef>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25400" cap="flat">
              <a:solidFill>
                <a:srgbClr val="D6D7D6"/>
              </a:solidFill>
              <a:prstDash val="solid"/>
              <a:miter lim="400000"/>
            </a:ln>
          </a:top>
          <a:bottom>
            <a:ln w="12700" cap="flat">
              <a:solidFill>
                <a:srgbClr val="D6D6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solidFill>
            <a:srgbClr val="032650"/>
          </a:solidFill>
        </a:fill>
      </a:tcStyle>
    </a:lastRow>
    <a:firstRow>
      <a:tcTxStyle b="on" i="off">
        <a:fontRef idx="minor">
          <a:srgbClr val="FFFFFF"/>
        </a:fontRef>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12700" cap="flat">
              <a:solidFill>
                <a:srgbClr val="D6D6D6"/>
              </a:solidFill>
              <a:prstDash val="solid"/>
              <a:miter lim="400000"/>
            </a:ln>
          </a:top>
          <a:bottom>
            <a:ln w="254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solidFill>
            <a:srgbClr val="032650"/>
          </a:solidFill>
        </a:fill>
      </a:tcStyle>
    </a:firstRow>
  </a:tblStyle>
  <a:tblStyle styleId="{C7B018BB-80A7-4F77-B60F-C8B233D01FF8}" styleName="">
    <a:tblBg/>
    <a:wholeTbl>
      <a:tcTxStyle b="off" i="off">
        <a:fontRef idx="minor">
          <a:srgbClr val="FFFFFF"/>
        </a:fontRef>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929292"/>
              </a:solidFill>
              <a:prstDash val="solid"/>
              <a:miter lim="400000"/>
            </a:ln>
          </a:top>
          <a:bottom>
            <a:ln w="12700" cap="flat">
              <a:solidFill>
                <a:srgbClr val="929292"/>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noFill/>
        </a:fill>
      </a:tcStyle>
    </a:wholeTbl>
    <a:band2H>
      <a:tcTxStyle/>
      <a:tcStyle>
        <a:tcBdr/>
        <a:fill>
          <a:solidFill>
            <a:srgbClr val="747676">
              <a:alpha val="63790"/>
            </a:srgbClr>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084E00"/>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017101"/>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017101"/>
          </a:solidFill>
        </a:fill>
      </a:tcStyle>
    </a:firstRow>
  </a:tblStyle>
  <a:tblStyle styleId="{EEE7283C-3CF3-47DC-8721-378D4A62B228}" styleName="">
    <a:tblBg/>
    <a:wholeTbl>
      <a:tcTxStyle b="off" i="off">
        <a:fontRef idx="minor">
          <a:srgbClr val="FFFFFF"/>
        </a:fontRef>
        <a:srgbClr val="FFFFFF"/>
      </a:tcTxStyle>
      <a:tcStyle>
        <a:tcBdr>
          <a:left>
            <a:ln w="12700" cap="flat">
              <a:solidFill>
                <a:srgbClr val="AAAAAA"/>
              </a:solidFill>
              <a:prstDash val="solid"/>
              <a:miter lim="400000"/>
            </a:ln>
          </a:left>
          <a:right>
            <a:ln w="12700" cap="flat">
              <a:solidFill>
                <a:srgbClr val="AAAAAA"/>
              </a:solidFill>
              <a:prstDash val="solid"/>
              <a:miter lim="400000"/>
            </a:ln>
          </a:right>
          <a:top>
            <a:ln w="12700" cap="flat">
              <a:solidFill>
                <a:srgbClr val="AAAAAA"/>
              </a:solidFill>
              <a:prstDash val="solid"/>
              <a:miter lim="400000"/>
            </a:ln>
          </a:top>
          <a:bottom>
            <a:ln w="12700" cap="flat">
              <a:solidFill>
                <a:srgbClr val="AAAAAA"/>
              </a:solidFill>
              <a:prstDash val="solid"/>
              <a:miter lim="400000"/>
            </a:ln>
          </a:bottom>
          <a:insideH>
            <a:ln w="12700" cap="flat">
              <a:solidFill>
                <a:srgbClr val="AAAAAA"/>
              </a:solidFill>
              <a:prstDash val="solid"/>
              <a:miter lim="400000"/>
            </a:ln>
          </a:insideH>
          <a:insideV>
            <a:ln w="12700" cap="flat">
              <a:solidFill>
                <a:srgbClr val="AAAAAA"/>
              </a:solidFill>
              <a:prstDash val="solid"/>
              <a:miter lim="400000"/>
            </a:ln>
          </a:insideV>
        </a:tcBdr>
        <a:fill>
          <a:noFill/>
        </a:fill>
      </a:tcStyle>
    </a:wholeTbl>
    <a:band2H>
      <a:tcTxStyle/>
      <a:tcStyle>
        <a:tcBdr/>
        <a:fill>
          <a:solidFill>
            <a:srgbClr val="747676">
              <a:alpha val="63790"/>
            </a:srgbClr>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5"/>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5">
              <a:hueOff val="106375"/>
              <a:satOff val="9554"/>
              <a:lumOff val="-13516"/>
            </a:schemeClr>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0" cap="flat">
              <a:noFill/>
              <a:miter lim="400000"/>
            </a:ln>
          </a:bottom>
          <a:insideH>
            <a:ln w="12700" cap="flat">
              <a:noFill/>
              <a:miter lim="400000"/>
            </a:ln>
          </a:insideH>
          <a:insideV>
            <a:ln w="12700" cap="flat">
              <a:noFill/>
              <a:miter lim="400000"/>
            </a:ln>
          </a:insideV>
        </a:tcBdr>
        <a:fill>
          <a:solidFill>
            <a:schemeClr val="accent5">
              <a:hueOff val="106375"/>
              <a:satOff val="9554"/>
              <a:lumOff val="-13516"/>
            </a:schemeClr>
          </a:solidFill>
        </a:fill>
      </a:tcStyle>
    </a:firstRow>
  </a:tblStyle>
  <a:tblStyle styleId="{CF821DB8-F4EB-4A41-A1BA-3FCAFE7338EE}" styleName="">
    <a:tblBg/>
    <a:wholeTbl>
      <a:tcTxStyle b="off" i="off">
        <a:fontRef idx="minor">
          <a:srgbClr val="FFFFFF"/>
        </a:fontRef>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12700" cap="flat">
              <a:solidFill>
                <a:srgbClr val="D6D7D6"/>
              </a:solidFill>
              <a:prstDash val="solid"/>
              <a:miter lim="400000"/>
            </a:ln>
          </a:top>
          <a:bottom>
            <a:ln w="127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noFill/>
        </a:fill>
      </a:tcStyle>
    </a:wholeTbl>
    <a:band2H>
      <a:tcTxStyle/>
      <a:tcStyle>
        <a:tcBdr/>
        <a:fill>
          <a:solidFill>
            <a:srgbClr val="747676">
              <a:alpha val="63790"/>
            </a:srgbClr>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6">
              <a:hueOff val="-119728"/>
              <a:satOff val="5580"/>
              <a:lumOff val="-12961"/>
            </a:schemeClr>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650E48"/>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650E48"/>
          </a:solidFill>
        </a:fill>
      </a:tcStyle>
    </a:firstRow>
  </a:tblStyle>
  <a:tblStyle styleId="{33BA23B1-9221-436E-865A-0063620EA4FD}" styleName="">
    <a:tblBg/>
    <a:wholeTbl>
      <a:tcTxStyle b="off" i="off">
        <a:fontRef idx="minor">
          <a:srgbClr val="FFFFFF"/>
        </a:fontRef>
        <a:srgbClr val="FFFFFF"/>
      </a:tcTxStyle>
      <a:tcStyle>
        <a:tcBdr>
          <a:left>
            <a:ln w="12700" cap="flat">
              <a:solidFill>
                <a:srgbClr val="909090"/>
              </a:solidFill>
              <a:prstDash val="solid"/>
              <a:miter lim="400000"/>
            </a:ln>
          </a:left>
          <a:right>
            <a:ln w="12700" cap="flat">
              <a:solidFill>
                <a:srgbClr val="909090"/>
              </a:solidFill>
              <a:prstDash val="solid"/>
              <a:miter lim="400000"/>
            </a:ln>
          </a:right>
          <a:top>
            <a:ln w="12700" cap="flat">
              <a:solidFill>
                <a:srgbClr val="909090"/>
              </a:solidFill>
              <a:prstDash val="solid"/>
              <a:miter lim="400000"/>
            </a:ln>
          </a:top>
          <a:bottom>
            <a:ln w="12700" cap="flat">
              <a:solidFill>
                <a:srgbClr val="909090"/>
              </a:solidFill>
              <a:prstDash val="solid"/>
              <a:miter lim="400000"/>
            </a:ln>
          </a:bottom>
          <a:insideH>
            <a:ln w="12700" cap="flat">
              <a:solidFill>
                <a:srgbClr val="909090"/>
              </a:solidFill>
              <a:prstDash val="solid"/>
              <a:miter lim="400000"/>
            </a:ln>
          </a:insideH>
          <a:insideV>
            <a:ln w="12700" cap="flat">
              <a:solidFill>
                <a:srgbClr val="909090"/>
              </a:solidFill>
              <a:prstDash val="solid"/>
              <a:miter lim="400000"/>
            </a:ln>
          </a:insideV>
        </a:tcBdr>
        <a:fill>
          <a:noFill/>
        </a:fill>
      </a:tcStyle>
    </a:wholeTbl>
    <a:band2H>
      <a:tcTxStyle/>
      <a:tcStyle>
        <a:tcBdr/>
        <a:fill>
          <a:solidFill>
            <a:srgbClr val="747676">
              <a:alpha val="63790"/>
            </a:srgbClr>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798089"/>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96A0AC"/>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96A0AC"/>
          </a:solidFill>
        </a:fill>
      </a:tcStyle>
    </a:firstRow>
  </a:tblStyle>
  <a:tblStyle styleId="{2708684C-4D16-4618-839F-0558EEFCDFE6}" styleName="">
    <a:tblBg/>
    <a:wholeTbl>
      <a:tcTxStyle b="off" i="off">
        <a:fontRef idx="minor">
          <a:srgbClr val="FFFFFF"/>
        </a:fontRef>
        <a:srgbClr val="FFFFFF"/>
      </a:tcTxStyle>
      <a:tcStyle>
        <a:tcBdr>
          <a:left>
            <a:ln w="12700" cap="flat">
              <a:solidFill>
                <a:srgbClr val="929292"/>
              </a:solidFill>
              <a:custDash>
                <a:ds d="200000" sp="200000"/>
              </a:custDash>
              <a:miter lim="400000"/>
            </a:ln>
          </a:left>
          <a:right>
            <a:ln w="12700" cap="flat">
              <a:solidFill>
                <a:srgbClr val="929292"/>
              </a:solidFill>
              <a:custDash>
                <a:ds d="200000" sp="200000"/>
              </a:custDash>
              <a:miter lim="400000"/>
            </a:ln>
          </a:right>
          <a:top>
            <a:ln w="12700" cap="flat">
              <a:solidFill>
                <a:srgbClr val="929292"/>
              </a:solidFill>
              <a:custDash>
                <a:ds d="200000" sp="200000"/>
              </a:custDash>
              <a:miter lim="400000"/>
            </a:ln>
          </a:top>
          <a:bottom>
            <a:ln w="12700" cap="flat">
              <a:solidFill>
                <a:srgbClr val="929292"/>
              </a:solidFill>
              <a:custDash>
                <a:ds d="200000" sp="200000"/>
              </a:custDash>
              <a:miter lim="400000"/>
            </a:ln>
          </a:bottom>
          <a:insideH>
            <a:ln w="12700" cap="flat">
              <a:solidFill>
                <a:srgbClr val="929292"/>
              </a:solidFill>
              <a:custDash>
                <a:ds d="200000" sp="200000"/>
              </a:custDash>
              <a:miter lim="400000"/>
            </a:ln>
          </a:insideH>
          <a:insideV>
            <a:ln w="12700" cap="flat">
              <a:solidFill>
                <a:srgbClr val="929292"/>
              </a:solidFill>
              <a:custDash>
                <a:ds d="200000" sp="200000"/>
              </a:custDash>
              <a:miter lim="400000"/>
            </a:ln>
          </a:insideV>
        </a:tcBdr>
        <a:fill>
          <a:noFill/>
        </a:fill>
      </a:tcStyle>
    </a:wholeTbl>
    <a:band2H>
      <a:tcTxStyle/>
      <a:tcStyle>
        <a:tcBdr/>
        <a:fill>
          <a:solidFill>
            <a:srgbClr val="747676">
              <a:alpha val="63790"/>
            </a:srgbClr>
          </a:solidFill>
        </a:fill>
      </a:tcStyle>
    </a:band2H>
    <a:firstCol>
      <a:tcTxStyle b="on" i="off">
        <a:fontRef idx="minor">
          <a:srgbClr val="FFFFFF"/>
        </a:fontRef>
        <a:srgbClr val="FFFFFF"/>
      </a:tcTxStyle>
      <a:tcStyle>
        <a:tcBdr>
          <a:left>
            <a:ln w="12700" cap="flat">
              <a:noFill/>
              <a:miter lim="400000"/>
            </a:ln>
          </a:left>
          <a:right>
            <a:ln w="25400" cap="flat">
              <a:solidFill>
                <a:srgbClr val="929292"/>
              </a:solidFill>
              <a:prstDash val="solid"/>
              <a:miter lim="400000"/>
            </a:ln>
          </a:right>
          <a:top>
            <a:ln w="25400" cap="flat">
              <a:solidFill>
                <a:srgbClr val="929292"/>
              </a:solidFill>
              <a:prstDash val="solid"/>
              <a:miter lim="400000"/>
            </a:ln>
          </a:top>
          <a:bottom>
            <a:ln w="25400" cap="flat">
              <a:solidFill>
                <a:srgbClr val="929292"/>
              </a:solidFill>
              <a:prstDash val="solid"/>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noFill/>
        </a:fill>
      </a:tcStyle>
    </a:firstCol>
    <a:lastRow>
      <a:tcTxStyle b="off" i="off">
        <a:fontRef idx="minor">
          <a:srgbClr val="FFFFFF"/>
        </a:fontRef>
        <a:srgbClr val="FFFFFF"/>
      </a:tcTxStyle>
      <a:tcStyle>
        <a:tcBdr>
          <a:left>
            <a:ln w="25400" cap="flat">
              <a:solidFill>
                <a:srgbClr val="929292"/>
              </a:solidFill>
              <a:prstDash val="solid"/>
              <a:miter lim="400000"/>
            </a:ln>
          </a:left>
          <a:right>
            <a:ln w="25400" cap="flat">
              <a:solidFill>
                <a:srgbClr val="929292"/>
              </a:solidFill>
              <a:prstDash val="solid"/>
              <a:miter lim="400000"/>
            </a:ln>
          </a:right>
          <a:top>
            <a:ln w="25400" cap="flat">
              <a:solidFill>
                <a:srgbClr val="929292"/>
              </a:solidFill>
              <a:prstDash val="solid"/>
              <a:miter lim="400000"/>
            </a:ln>
          </a:top>
          <a:bottom>
            <a:ln w="12700" cap="flat">
              <a:noFill/>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noFill/>
        </a:fill>
      </a:tcStyle>
    </a:lastRow>
    <a:firstRow>
      <a:tcTxStyle b="on" i="off">
        <a:fontRef idx="minor">
          <a:srgbClr val="FFFFFF"/>
        </a:fontRef>
        <a:srgbClr val="FFFFFF"/>
      </a:tcTxStyle>
      <a:tcStyle>
        <a:tcBdr>
          <a:left>
            <a:ln w="25400" cap="flat">
              <a:solidFill>
                <a:srgbClr val="929292"/>
              </a:solidFill>
              <a:prstDash val="solid"/>
              <a:miter lim="400000"/>
            </a:ln>
          </a:left>
          <a:right>
            <a:ln w="25400" cap="flat">
              <a:solidFill>
                <a:srgbClr val="929292"/>
              </a:solidFill>
              <a:prstDash val="solid"/>
              <a:miter lim="400000"/>
            </a:ln>
          </a:right>
          <a:top>
            <a:ln w="12700" cap="flat">
              <a:noFill/>
              <a:miter lim="400000"/>
            </a:ln>
          </a:top>
          <a:bottom>
            <a:ln w="25400" cap="flat">
              <a:solidFill>
                <a:srgbClr val="929292"/>
              </a:solidFill>
              <a:prstDash val="solid"/>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71973"/>
  </p:normalViewPr>
  <p:slideViewPr>
    <p:cSldViewPr snapToGrid="0">
      <p:cViewPr varScale="1">
        <p:scale>
          <a:sx n="45" d="100"/>
          <a:sy n="45" d="100"/>
        </p:scale>
        <p:origin x="1976"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microsoft.com/office/2018/10/relationships/authors" Targe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theme" Target="theme/theme1.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iago Pascoal" userId="S::tipascoa@microsoft.com::a2eb2c44-951b-4775-90b0-ed17cdc74929" providerId="AD" clId="Web-{2D39B39F-507F-0000-D1C7-A9EEBD57093B}"/>
    <pc:docChg chg="mod">
      <pc:chgData name="Tiago Pascoal" userId="S::tipascoa@microsoft.com::a2eb2c44-951b-4775-90b0-ed17cdc74929" providerId="AD" clId="Web-{2D39B39F-507F-0000-D1C7-A9EEBD57093B}" dt="2021-03-11T13:28:10.646" v="8"/>
      <pc:docMkLst>
        <pc:docMk/>
      </pc:docMkLst>
      <pc:sldChg chg="addCm">
        <pc:chgData name="Tiago Pascoal" userId="S::tipascoa@microsoft.com::a2eb2c44-951b-4775-90b0-ed17cdc74929" providerId="AD" clId="Web-{2D39B39F-507F-0000-D1C7-A9EEBD57093B}" dt="2021-03-11T13:22:49.497" v="2"/>
        <pc:sldMkLst>
          <pc:docMk/>
          <pc:sldMk cId="161505021" sldId="293"/>
        </pc:sldMkLst>
      </pc:sldChg>
      <pc:sldChg chg="addCm">
        <pc:chgData name="Tiago Pascoal" userId="S::tipascoa@microsoft.com::a2eb2c44-951b-4775-90b0-ed17cdc74929" providerId="AD" clId="Web-{2D39B39F-507F-0000-D1C7-A9EEBD57093B}" dt="2021-03-11T13:15:14.108" v="1"/>
        <pc:sldMkLst>
          <pc:docMk/>
          <pc:sldMk cId="3164373997" sldId="294"/>
        </pc:sldMkLst>
      </pc:sldChg>
      <pc:sldChg chg="addCm">
        <pc:chgData name="Tiago Pascoal" userId="S::tipascoa@microsoft.com::a2eb2c44-951b-4775-90b0-ed17cdc74929" providerId="AD" clId="Web-{2D39B39F-507F-0000-D1C7-A9EEBD57093B}" dt="2021-03-11T13:28:10.646" v="8"/>
        <pc:sldMkLst>
          <pc:docMk/>
          <pc:sldMk cId="3138863043" sldId="303"/>
        </pc:sldMkLst>
      </pc:sldChg>
      <pc:sldChg chg="addCm">
        <pc:chgData name="Tiago Pascoal" userId="S::tipascoa@microsoft.com::a2eb2c44-951b-4775-90b0-ed17cdc74929" providerId="AD" clId="Web-{2D39B39F-507F-0000-D1C7-A9EEBD57093B}" dt="2021-03-11T13:24:53.016" v="4"/>
        <pc:sldMkLst>
          <pc:docMk/>
          <pc:sldMk cId="3582588563" sldId="304"/>
        </pc:sldMkLst>
      </pc:sldChg>
      <pc:sldChg chg="addCm">
        <pc:chgData name="Tiago Pascoal" userId="S::tipascoa@microsoft.com::a2eb2c44-951b-4775-90b0-ed17cdc74929" providerId="AD" clId="Web-{2D39B39F-507F-0000-D1C7-A9EEBD57093B}" dt="2021-03-11T13:27:24.911" v="7"/>
        <pc:sldMkLst>
          <pc:docMk/>
          <pc:sldMk cId="2419706893" sldId="305"/>
        </pc:sldMkLst>
      </pc:sldChg>
      <pc:sldChg chg="addCm">
        <pc:chgData name="Tiago Pascoal" userId="S::tipascoa@microsoft.com::a2eb2c44-951b-4775-90b0-ed17cdc74929" providerId="AD" clId="Web-{2D39B39F-507F-0000-D1C7-A9EEBD57093B}" dt="2021-03-11T13:23:48.076" v="3"/>
        <pc:sldMkLst>
          <pc:docMk/>
          <pc:sldMk cId="4255716595" sldId="386"/>
        </pc:sldMkLst>
      </pc:sldChg>
    </pc:docChg>
  </pc:docChgLst>
  <pc:docChgLst>
    <pc:chgData name="Hector Alfaro" userId="S::healfaro@microsoft.com::9e69755c-367b-4291-b98c-fb333f61b690" providerId="AD" clId="Web-{A70EAE9F-C057-0000-D175-0B3D00899FF4}"/>
    <pc:docChg chg="mod">
      <pc:chgData name="Hector Alfaro" userId="S::healfaro@microsoft.com::9e69755c-367b-4291-b98c-fb333f61b690" providerId="AD" clId="Web-{A70EAE9F-C057-0000-D175-0B3D00899FF4}" dt="2021-02-23T11:58:14.008" v="2"/>
      <pc:docMkLst>
        <pc:docMk/>
      </pc:docMkLst>
      <pc:sldChg chg="addCm">
        <pc:chgData name="Hector Alfaro" userId="S::healfaro@microsoft.com::9e69755c-367b-4291-b98c-fb333f61b690" providerId="AD" clId="Web-{A70EAE9F-C057-0000-D175-0B3D00899FF4}" dt="2021-02-23T11:56:45.927" v="1"/>
        <pc:sldMkLst>
          <pc:docMk/>
          <pc:sldMk cId="161505021" sldId="293"/>
        </pc:sldMkLst>
      </pc:sldChg>
      <pc:sldChg chg="addCm">
        <pc:chgData name="Hector Alfaro" userId="S::healfaro@microsoft.com::9e69755c-367b-4291-b98c-fb333f61b690" providerId="AD" clId="Web-{A70EAE9F-C057-0000-D175-0B3D00899FF4}" dt="2021-02-23T11:58:14.008" v="2"/>
        <pc:sldMkLst>
          <pc:docMk/>
          <pc:sldMk cId="3138863043" sldId="303"/>
        </pc:sldMkLst>
      </pc:sldChg>
    </pc:docChg>
  </pc:docChgLst>
  <pc:docChgLst>
    <pc:chgData name="Briana Swift" userId="S::brswift@microsoft.com::54421b65-fbbc-4877-97ec-d3d86ee727be" providerId="AD" clId="Web-{D884B39F-20DA-0000-D567-EE8DC4E5F5A3}"/>
    <pc:docChg chg="delSld modSld modSection">
      <pc:chgData name="Briana Swift" userId="S::brswift@microsoft.com::54421b65-fbbc-4877-97ec-d3d86ee727be" providerId="AD" clId="Web-{D884B39F-20DA-0000-D567-EE8DC4E5F5A3}" dt="2021-03-12T11:32:34.123" v="248" actId="20577"/>
      <pc:docMkLst>
        <pc:docMk/>
      </pc:docMkLst>
      <pc:sldChg chg="modSp mod modClrScheme chgLayout">
        <pc:chgData name="Briana Swift" userId="S::brswift@microsoft.com::54421b65-fbbc-4877-97ec-d3d86ee727be" providerId="AD" clId="Web-{D884B39F-20DA-0000-D567-EE8DC4E5F5A3}" dt="2021-03-12T11:15:40.781" v="76" actId="1076"/>
        <pc:sldMkLst>
          <pc:docMk/>
          <pc:sldMk cId="1862907898" sldId="290"/>
        </pc:sldMkLst>
        <pc:spChg chg="mod ord">
          <ac:chgData name="Briana Swift" userId="S::brswift@microsoft.com::54421b65-fbbc-4877-97ec-d3d86ee727be" providerId="AD" clId="Web-{D884B39F-20DA-0000-D567-EE8DC4E5F5A3}" dt="2021-03-12T11:15:30.687" v="72"/>
          <ac:spMkLst>
            <pc:docMk/>
            <pc:sldMk cId="1862907898" sldId="290"/>
            <ac:spMk id="686" creationId="{00000000-0000-0000-0000-000000000000}"/>
          </ac:spMkLst>
        </pc:spChg>
        <pc:spChg chg="mod ord">
          <ac:chgData name="Briana Swift" userId="S::brswift@microsoft.com::54421b65-fbbc-4877-97ec-d3d86ee727be" providerId="AD" clId="Web-{D884B39F-20DA-0000-D567-EE8DC4E5F5A3}" dt="2021-03-12T11:15:40.781" v="76" actId="1076"/>
          <ac:spMkLst>
            <pc:docMk/>
            <pc:sldMk cId="1862907898" sldId="290"/>
            <ac:spMk id="687" creationId="{00000000-0000-0000-0000-000000000000}"/>
          </ac:spMkLst>
        </pc:spChg>
        <pc:picChg chg="mod">
          <ac:chgData name="Briana Swift" userId="S::brswift@microsoft.com::54421b65-fbbc-4877-97ec-d3d86ee727be" providerId="AD" clId="Web-{D884B39F-20DA-0000-D567-EE8DC4E5F5A3}" dt="2021-03-12T11:15:33.484" v="73" actId="1076"/>
          <ac:picMkLst>
            <pc:docMk/>
            <pc:sldMk cId="1862907898" sldId="290"/>
            <ac:picMk id="688" creationId="{00000000-0000-0000-0000-000000000000}"/>
          </ac:picMkLst>
        </pc:picChg>
      </pc:sldChg>
      <pc:sldChg chg="modSp mod modClrScheme chgLayout">
        <pc:chgData name="Briana Swift" userId="S::brswift@microsoft.com::54421b65-fbbc-4877-97ec-d3d86ee727be" providerId="AD" clId="Web-{D884B39F-20DA-0000-D567-EE8DC4E5F5A3}" dt="2021-03-12T11:16:17.955" v="88" actId="1076"/>
        <pc:sldMkLst>
          <pc:docMk/>
          <pc:sldMk cId="1580192817" sldId="291"/>
        </pc:sldMkLst>
        <pc:spChg chg="mod ord">
          <ac:chgData name="Briana Swift" userId="S::brswift@microsoft.com::54421b65-fbbc-4877-97ec-d3d86ee727be" providerId="AD" clId="Web-{D884B39F-20DA-0000-D567-EE8DC4E5F5A3}" dt="2021-03-12T11:16:04.860" v="83"/>
          <ac:spMkLst>
            <pc:docMk/>
            <pc:sldMk cId="1580192817" sldId="291"/>
            <ac:spMk id="693" creationId="{00000000-0000-0000-0000-000000000000}"/>
          </ac:spMkLst>
        </pc:spChg>
        <pc:spChg chg="mod ord">
          <ac:chgData name="Briana Swift" userId="S::brswift@microsoft.com::54421b65-fbbc-4877-97ec-d3d86ee727be" providerId="AD" clId="Web-{D884B39F-20DA-0000-D567-EE8DC4E5F5A3}" dt="2021-03-12T11:16:17.955" v="88" actId="1076"/>
          <ac:spMkLst>
            <pc:docMk/>
            <pc:sldMk cId="1580192817" sldId="291"/>
            <ac:spMk id="694" creationId="{00000000-0000-0000-0000-000000000000}"/>
          </ac:spMkLst>
        </pc:spChg>
        <pc:picChg chg="mod">
          <ac:chgData name="Briana Swift" userId="S::brswift@microsoft.com::54421b65-fbbc-4877-97ec-d3d86ee727be" providerId="AD" clId="Web-{D884B39F-20DA-0000-D567-EE8DC4E5F5A3}" dt="2021-03-12T11:16:14.220" v="87" actId="1076"/>
          <ac:picMkLst>
            <pc:docMk/>
            <pc:sldMk cId="1580192817" sldId="291"/>
            <ac:picMk id="695" creationId="{00000000-0000-0000-0000-000000000000}"/>
          </ac:picMkLst>
        </pc:picChg>
      </pc:sldChg>
      <pc:sldChg chg="addSp delSp modSp">
        <pc:chgData name="Briana Swift" userId="S::brswift@microsoft.com::54421b65-fbbc-4877-97ec-d3d86ee727be" providerId="AD" clId="Web-{D884B39F-20DA-0000-D567-EE8DC4E5F5A3}" dt="2021-03-12T11:22:17.527" v="129" actId="1076"/>
        <pc:sldMkLst>
          <pc:docMk/>
          <pc:sldMk cId="2782253587" sldId="292"/>
        </pc:sldMkLst>
        <pc:spChg chg="add mod">
          <ac:chgData name="Briana Swift" userId="S::brswift@microsoft.com::54421b65-fbbc-4877-97ec-d3d86ee727be" providerId="AD" clId="Web-{D884B39F-20DA-0000-D567-EE8DC4E5F5A3}" dt="2021-03-12T11:22:17.527" v="129" actId="1076"/>
          <ac:spMkLst>
            <pc:docMk/>
            <pc:sldMk cId="2782253587" sldId="292"/>
            <ac:spMk id="3" creationId="{6B88799A-BF4D-4D65-8C1E-7EB043454B00}"/>
          </ac:spMkLst>
        </pc:spChg>
        <pc:spChg chg="del">
          <ac:chgData name="Briana Swift" userId="S::brswift@microsoft.com::54421b65-fbbc-4877-97ec-d3d86ee727be" providerId="AD" clId="Web-{D884B39F-20DA-0000-D567-EE8DC4E5F5A3}" dt="2021-03-12T11:20:54.773" v="107"/>
          <ac:spMkLst>
            <pc:docMk/>
            <pc:sldMk cId="2782253587" sldId="292"/>
            <ac:spMk id="702" creationId="{00000000-0000-0000-0000-000000000000}"/>
          </ac:spMkLst>
        </pc:spChg>
        <pc:picChg chg="add mod modCrop">
          <ac:chgData name="Briana Swift" userId="S::brswift@microsoft.com::54421b65-fbbc-4877-97ec-d3d86ee727be" providerId="AD" clId="Web-{D884B39F-20DA-0000-D567-EE8DC4E5F5A3}" dt="2021-03-12T11:21:40.916" v="119" actId="1076"/>
          <ac:picMkLst>
            <pc:docMk/>
            <pc:sldMk cId="2782253587" sldId="292"/>
            <ac:picMk id="2" creationId="{AA62AD76-83DC-40DD-A34D-35710B91260F}"/>
          </ac:picMkLst>
        </pc:picChg>
      </pc:sldChg>
      <pc:sldChg chg="delSp modSp del mod modClrScheme chgLayout">
        <pc:chgData name="Briana Swift" userId="S::brswift@microsoft.com::54421b65-fbbc-4877-97ec-d3d86ee727be" providerId="AD" clId="Web-{D884B39F-20DA-0000-D567-EE8DC4E5F5A3}" dt="2021-03-12T11:27:15.778" v="202"/>
        <pc:sldMkLst>
          <pc:docMk/>
          <pc:sldMk cId="161505021" sldId="293"/>
        </pc:sldMkLst>
        <pc:spChg chg="mod ord">
          <ac:chgData name="Briana Swift" userId="S::brswift@microsoft.com::54421b65-fbbc-4877-97ec-d3d86ee727be" providerId="AD" clId="Web-{D884B39F-20DA-0000-D567-EE8DC4E5F5A3}" dt="2021-03-12T11:23:39.782" v="135" actId="20577"/>
          <ac:spMkLst>
            <pc:docMk/>
            <pc:sldMk cId="161505021" sldId="293"/>
            <ac:spMk id="707" creationId="{00000000-0000-0000-0000-000000000000}"/>
          </ac:spMkLst>
        </pc:spChg>
        <pc:spChg chg="mod ord">
          <ac:chgData name="Briana Swift" userId="S::brswift@microsoft.com::54421b65-fbbc-4877-97ec-d3d86ee727be" providerId="AD" clId="Web-{D884B39F-20DA-0000-D567-EE8DC4E5F5A3}" dt="2021-03-12T11:24:28.878" v="162" actId="20577"/>
          <ac:spMkLst>
            <pc:docMk/>
            <pc:sldMk cId="161505021" sldId="293"/>
            <ac:spMk id="708" creationId="{00000000-0000-0000-0000-000000000000}"/>
          </ac:spMkLst>
        </pc:spChg>
        <pc:spChg chg="del mod">
          <ac:chgData name="Briana Swift" userId="S::brswift@microsoft.com::54421b65-fbbc-4877-97ec-d3d86ee727be" providerId="AD" clId="Web-{D884B39F-20DA-0000-D567-EE8DC4E5F5A3}" dt="2021-03-12T11:23:25.828" v="130"/>
          <ac:spMkLst>
            <pc:docMk/>
            <pc:sldMk cId="161505021" sldId="293"/>
            <ac:spMk id="709" creationId="{00000000-0000-0000-0000-000000000000}"/>
          </ac:spMkLst>
        </pc:spChg>
      </pc:sldChg>
      <pc:sldChg chg="delSp modSp">
        <pc:chgData name="Briana Swift" userId="S::brswift@microsoft.com::54421b65-fbbc-4877-97ec-d3d86ee727be" providerId="AD" clId="Web-{D884B39F-20DA-0000-D567-EE8DC4E5F5A3}" dt="2021-03-12T11:12:03.738" v="17" actId="14100"/>
        <pc:sldMkLst>
          <pc:docMk/>
          <pc:sldMk cId="3164373997" sldId="294"/>
        </pc:sldMkLst>
        <pc:spChg chg="mod">
          <ac:chgData name="Briana Swift" userId="S::brswift@microsoft.com::54421b65-fbbc-4877-97ec-d3d86ee727be" providerId="AD" clId="Web-{D884B39F-20DA-0000-D567-EE8DC4E5F5A3}" dt="2021-03-12T11:12:03.738" v="17" actId="14100"/>
          <ac:spMkLst>
            <pc:docMk/>
            <pc:sldMk cId="3164373997" sldId="294"/>
            <ac:spMk id="2" creationId="{4517B16C-F521-4FEC-8182-323F3BE3394F}"/>
          </ac:spMkLst>
        </pc:spChg>
        <pc:grpChg chg="del mod">
          <ac:chgData name="Briana Swift" userId="S::brswift@microsoft.com::54421b65-fbbc-4877-97ec-d3d86ee727be" providerId="AD" clId="Web-{D884B39F-20DA-0000-D567-EE8DC4E5F5A3}" dt="2021-03-12T11:11:54.691" v="15"/>
          <ac:grpSpMkLst>
            <pc:docMk/>
            <pc:sldMk cId="3164373997" sldId="294"/>
            <ac:grpSpMk id="717" creationId="{00000000-0000-0000-0000-000000000000}"/>
          </ac:grpSpMkLst>
        </pc:grpChg>
      </pc:sldChg>
      <pc:sldChg chg="delSp modSp">
        <pc:chgData name="Briana Swift" userId="S::brswift@microsoft.com::54421b65-fbbc-4877-97ec-d3d86ee727be" providerId="AD" clId="Web-{D884B39F-20DA-0000-D567-EE8DC4E5F5A3}" dt="2021-03-12T11:13:12.320" v="25"/>
        <pc:sldMkLst>
          <pc:docMk/>
          <pc:sldMk cId="2304581771" sldId="296"/>
        </pc:sldMkLst>
        <pc:spChg chg="mod">
          <ac:chgData name="Briana Swift" userId="S::brswift@microsoft.com::54421b65-fbbc-4877-97ec-d3d86ee727be" providerId="AD" clId="Web-{D884B39F-20DA-0000-D567-EE8DC4E5F5A3}" dt="2021-03-12T11:13:06.976" v="24" actId="14100"/>
          <ac:spMkLst>
            <pc:docMk/>
            <pc:sldMk cId="2304581771" sldId="296"/>
            <ac:spMk id="737" creationId="{00000000-0000-0000-0000-000000000000}"/>
          </ac:spMkLst>
        </pc:spChg>
        <pc:spChg chg="del">
          <ac:chgData name="Briana Swift" userId="S::brswift@microsoft.com::54421b65-fbbc-4877-97ec-d3d86ee727be" providerId="AD" clId="Web-{D884B39F-20DA-0000-D567-EE8DC4E5F5A3}" dt="2021-03-12T11:13:12.320" v="25"/>
          <ac:spMkLst>
            <pc:docMk/>
            <pc:sldMk cId="2304581771" sldId="296"/>
            <ac:spMk id="741" creationId="{00000000-0000-0000-0000-000000000000}"/>
          </ac:spMkLst>
        </pc:spChg>
      </pc:sldChg>
      <pc:sldChg chg="modSp">
        <pc:chgData name="Briana Swift" userId="S::brswift@microsoft.com::54421b65-fbbc-4877-97ec-d3d86ee727be" providerId="AD" clId="Web-{D884B39F-20DA-0000-D567-EE8DC4E5F5A3}" dt="2021-03-12T11:32:25.372" v="244" actId="20577"/>
        <pc:sldMkLst>
          <pc:docMk/>
          <pc:sldMk cId="3138863043" sldId="303"/>
        </pc:sldMkLst>
        <pc:spChg chg="mod">
          <ac:chgData name="Briana Swift" userId="S::brswift@microsoft.com::54421b65-fbbc-4877-97ec-d3d86ee727be" providerId="AD" clId="Web-{D884B39F-20DA-0000-D567-EE8DC4E5F5A3}" dt="2021-03-12T11:27:54.623" v="205" actId="20577"/>
          <ac:spMkLst>
            <pc:docMk/>
            <pc:sldMk cId="3138863043" sldId="303"/>
            <ac:spMk id="806" creationId="{00000000-0000-0000-0000-000000000000}"/>
          </ac:spMkLst>
        </pc:spChg>
        <pc:spChg chg="mod">
          <ac:chgData name="Briana Swift" userId="S::brswift@microsoft.com::54421b65-fbbc-4877-97ec-d3d86ee727be" providerId="AD" clId="Web-{D884B39F-20DA-0000-D567-EE8DC4E5F5A3}" dt="2021-03-12T11:32:25.372" v="244" actId="20577"/>
          <ac:spMkLst>
            <pc:docMk/>
            <pc:sldMk cId="3138863043" sldId="303"/>
            <ac:spMk id="807" creationId="{00000000-0000-0000-0000-000000000000}"/>
          </ac:spMkLst>
        </pc:spChg>
      </pc:sldChg>
      <pc:sldChg chg="addSp modSp mod modClrScheme chgLayout">
        <pc:chgData name="Briana Swift" userId="S::brswift@microsoft.com::54421b65-fbbc-4877-97ec-d3d86ee727be" providerId="AD" clId="Web-{D884B39F-20DA-0000-D567-EE8DC4E5F5A3}" dt="2021-03-12T11:32:34.123" v="248" actId="20577"/>
        <pc:sldMkLst>
          <pc:docMk/>
          <pc:sldMk cId="3582588563" sldId="304"/>
        </pc:sldMkLst>
        <pc:spChg chg="add mod">
          <ac:chgData name="Briana Swift" userId="S::brswift@microsoft.com::54421b65-fbbc-4877-97ec-d3d86ee727be" providerId="AD" clId="Web-{D884B39F-20DA-0000-D567-EE8DC4E5F5A3}" dt="2021-03-12T11:28:47.486" v="217" actId="20577"/>
          <ac:spMkLst>
            <pc:docMk/>
            <pc:sldMk cId="3582588563" sldId="304"/>
            <ac:spMk id="2" creationId="{54596B67-9F59-47E6-8D12-EC1D9616EC9D}"/>
          </ac:spMkLst>
        </pc:spChg>
        <pc:spChg chg="mod ord">
          <ac:chgData name="Briana Swift" userId="S::brswift@microsoft.com::54421b65-fbbc-4877-97ec-d3d86ee727be" providerId="AD" clId="Web-{D884B39F-20DA-0000-D567-EE8DC4E5F5A3}" dt="2021-03-12T11:32:34.123" v="248" actId="20577"/>
          <ac:spMkLst>
            <pc:docMk/>
            <pc:sldMk cId="3582588563" sldId="304"/>
            <ac:spMk id="814" creationId="{00000000-0000-0000-0000-000000000000}"/>
          </ac:spMkLst>
        </pc:spChg>
        <pc:spChg chg="mod ord">
          <ac:chgData name="Briana Swift" userId="S::brswift@microsoft.com::54421b65-fbbc-4877-97ec-d3d86ee727be" providerId="AD" clId="Web-{D884B39F-20DA-0000-D567-EE8DC4E5F5A3}" dt="2021-03-12T11:32:28.638" v="246" actId="20577"/>
          <ac:spMkLst>
            <pc:docMk/>
            <pc:sldMk cId="3582588563" sldId="304"/>
            <ac:spMk id="815" creationId="{00000000-0000-0000-0000-000000000000}"/>
          </ac:spMkLst>
        </pc:spChg>
        <pc:spChg chg="mod ord">
          <ac:chgData name="Briana Swift" userId="S::brswift@microsoft.com::54421b65-fbbc-4877-97ec-d3d86ee727be" providerId="AD" clId="Web-{D884B39F-20DA-0000-D567-EE8DC4E5F5A3}" dt="2021-03-12T11:28:07.827" v="206"/>
          <ac:spMkLst>
            <pc:docMk/>
            <pc:sldMk cId="3582588563" sldId="304"/>
            <ac:spMk id="816" creationId="{00000000-0000-0000-0000-000000000000}"/>
          </ac:spMkLst>
        </pc:spChg>
        <pc:spChg chg="mod ord">
          <ac:chgData name="Briana Swift" userId="S::brswift@microsoft.com::54421b65-fbbc-4877-97ec-d3d86ee727be" providerId="AD" clId="Web-{D884B39F-20DA-0000-D567-EE8DC4E5F5A3}" dt="2021-03-12T11:30:05.131" v="237" actId="1076"/>
          <ac:spMkLst>
            <pc:docMk/>
            <pc:sldMk cId="3582588563" sldId="304"/>
            <ac:spMk id="817" creationId="{00000000-0000-0000-0000-000000000000}"/>
          </ac:spMkLst>
        </pc:spChg>
        <pc:spChg chg="mod ord">
          <ac:chgData name="Briana Swift" userId="S::brswift@microsoft.com::54421b65-fbbc-4877-97ec-d3d86ee727be" providerId="AD" clId="Web-{D884B39F-20DA-0000-D567-EE8DC4E5F5A3}" dt="2021-03-12T11:29:15.425" v="226" actId="1076"/>
          <ac:spMkLst>
            <pc:docMk/>
            <pc:sldMk cId="3582588563" sldId="304"/>
            <ac:spMk id="818" creationId="{00000000-0000-0000-0000-000000000000}"/>
          </ac:spMkLst>
        </pc:spChg>
      </pc:sldChg>
      <pc:sldChg chg="modSp">
        <pc:chgData name="Briana Swift" userId="S::brswift@microsoft.com::54421b65-fbbc-4877-97ec-d3d86ee727be" providerId="AD" clId="Web-{D884B39F-20DA-0000-D567-EE8DC4E5F5A3}" dt="2021-03-12T11:32:19.700" v="241" actId="20577"/>
        <pc:sldMkLst>
          <pc:docMk/>
          <pc:sldMk cId="2419706893" sldId="305"/>
        </pc:sldMkLst>
        <pc:spChg chg="mod">
          <ac:chgData name="Briana Swift" userId="S::brswift@microsoft.com::54421b65-fbbc-4877-97ec-d3d86ee727be" providerId="AD" clId="Web-{D884B39F-20DA-0000-D567-EE8DC4E5F5A3}" dt="2021-03-12T11:32:19.700" v="241" actId="20577"/>
          <ac:spMkLst>
            <pc:docMk/>
            <pc:sldMk cId="2419706893" sldId="305"/>
            <ac:spMk id="826" creationId="{00000000-0000-0000-0000-000000000000}"/>
          </ac:spMkLst>
        </pc:spChg>
      </pc:sldChg>
      <pc:sldChg chg="modSp">
        <pc:chgData name="Briana Swift" userId="S::brswift@microsoft.com::54421b65-fbbc-4877-97ec-d3d86ee727be" providerId="AD" clId="Web-{D884B39F-20DA-0000-D567-EE8DC4E5F5A3}" dt="2021-03-12T11:09:51.200" v="0" actId="14100"/>
        <pc:sldMkLst>
          <pc:docMk/>
          <pc:sldMk cId="1668260044" sldId="379"/>
        </pc:sldMkLst>
        <pc:spChg chg="mod">
          <ac:chgData name="Briana Swift" userId="S::brswift@microsoft.com::54421b65-fbbc-4877-97ec-d3d86ee727be" providerId="AD" clId="Web-{D884B39F-20DA-0000-D567-EE8DC4E5F5A3}" dt="2021-03-12T11:09:51.200" v="0" actId="14100"/>
          <ac:spMkLst>
            <pc:docMk/>
            <pc:sldMk cId="1668260044" sldId="379"/>
            <ac:spMk id="2" creationId="{2221B24D-674B-4A44-B28D-C46B043B7DFD}"/>
          </ac:spMkLst>
        </pc:spChg>
      </pc:sldChg>
      <pc:sldChg chg="delSp">
        <pc:chgData name="Briana Swift" userId="S::brswift@microsoft.com::54421b65-fbbc-4877-97ec-d3d86ee727be" providerId="AD" clId="Web-{D884B39F-20DA-0000-D567-EE8DC4E5F5A3}" dt="2021-03-12T11:10:09.263" v="2"/>
        <pc:sldMkLst>
          <pc:docMk/>
          <pc:sldMk cId="91654966" sldId="381"/>
        </pc:sldMkLst>
        <pc:spChg chg="del">
          <ac:chgData name="Briana Swift" userId="S::brswift@microsoft.com::54421b65-fbbc-4877-97ec-d3d86ee727be" providerId="AD" clId="Web-{D884B39F-20DA-0000-D567-EE8DC4E5F5A3}" dt="2021-03-12T11:10:07.404" v="1"/>
          <ac:spMkLst>
            <pc:docMk/>
            <pc:sldMk cId="91654966" sldId="381"/>
            <ac:spMk id="4" creationId="{890E78BE-22E0-4539-BFE7-B28D2FD502DA}"/>
          </ac:spMkLst>
        </pc:spChg>
        <pc:spChg chg="del">
          <ac:chgData name="Briana Swift" userId="S::brswift@microsoft.com::54421b65-fbbc-4877-97ec-d3d86ee727be" providerId="AD" clId="Web-{D884B39F-20DA-0000-D567-EE8DC4E5F5A3}" dt="2021-03-12T11:10:09.263" v="2"/>
          <ac:spMkLst>
            <pc:docMk/>
            <pc:sldMk cId="91654966" sldId="381"/>
            <ac:spMk id="5" creationId="{8618B6DF-DD69-43BA-B35E-3B53A5E40581}"/>
          </ac:spMkLst>
        </pc:spChg>
      </pc:sldChg>
      <pc:sldChg chg="delSp modSp">
        <pc:chgData name="Briana Swift" userId="S::brswift@microsoft.com::54421b65-fbbc-4877-97ec-d3d86ee727be" providerId="AD" clId="Web-{D884B39F-20DA-0000-D567-EE8DC4E5F5A3}" dt="2021-03-12T11:13:42.431" v="46" actId="20577"/>
        <pc:sldMkLst>
          <pc:docMk/>
          <pc:sldMk cId="1514036721" sldId="382"/>
        </pc:sldMkLst>
        <pc:spChg chg="mod">
          <ac:chgData name="Briana Swift" userId="S::brswift@microsoft.com::54421b65-fbbc-4877-97ec-d3d86ee727be" providerId="AD" clId="Web-{D884B39F-20DA-0000-D567-EE8DC4E5F5A3}" dt="2021-03-12T11:13:42.431" v="46" actId="20577"/>
          <ac:spMkLst>
            <pc:docMk/>
            <pc:sldMk cId="1514036721" sldId="382"/>
            <ac:spMk id="2" creationId="{23AF5AA5-CC5A-4433-8643-60E5F9A7C782}"/>
          </ac:spMkLst>
        </pc:spChg>
        <pc:spChg chg="del">
          <ac:chgData name="Briana Swift" userId="S::brswift@microsoft.com::54421b65-fbbc-4877-97ec-d3d86ee727be" providerId="AD" clId="Web-{D884B39F-20DA-0000-D567-EE8DC4E5F5A3}" dt="2021-03-12T11:13:27.024" v="26"/>
          <ac:spMkLst>
            <pc:docMk/>
            <pc:sldMk cId="1514036721" sldId="382"/>
            <ac:spMk id="4" creationId="{92B32F07-E611-4B44-A5F7-C85D76DA230B}"/>
          </ac:spMkLst>
        </pc:spChg>
        <pc:spChg chg="del">
          <ac:chgData name="Briana Swift" userId="S::brswift@microsoft.com::54421b65-fbbc-4877-97ec-d3d86ee727be" providerId="AD" clId="Web-{D884B39F-20DA-0000-D567-EE8DC4E5F5A3}" dt="2021-03-12T11:13:28.071" v="27"/>
          <ac:spMkLst>
            <pc:docMk/>
            <pc:sldMk cId="1514036721" sldId="382"/>
            <ac:spMk id="5" creationId="{C9D04F04-8169-429F-9F8D-22B351AE09E4}"/>
          </ac:spMkLst>
        </pc:spChg>
      </pc:sldChg>
      <pc:sldChg chg="delSp">
        <pc:chgData name="Briana Swift" userId="S::brswift@microsoft.com::54421b65-fbbc-4877-97ec-d3d86ee727be" providerId="AD" clId="Web-{D884B39F-20DA-0000-D567-EE8DC4E5F5A3}" dt="2021-03-12T11:27:41.951" v="204"/>
        <pc:sldMkLst>
          <pc:docMk/>
          <pc:sldMk cId="1821442910" sldId="383"/>
        </pc:sldMkLst>
        <pc:spChg chg="del">
          <ac:chgData name="Briana Swift" userId="S::brswift@microsoft.com::54421b65-fbbc-4877-97ec-d3d86ee727be" providerId="AD" clId="Web-{D884B39F-20DA-0000-D567-EE8DC4E5F5A3}" dt="2021-03-12T11:27:41.951" v="204"/>
          <ac:spMkLst>
            <pc:docMk/>
            <pc:sldMk cId="1821442910" sldId="383"/>
            <ac:spMk id="4" creationId="{EAB77990-F905-401F-BF3C-A9CB1652012C}"/>
          </ac:spMkLst>
        </pc:spChg>
        <pc:spChg chg="del">
          <ac:chgData name="Briana Swift" userId="S::brswift@microsoft.com::54421b65-fbbc-4877-97ec-d3d86ee727be" providerId="AD" clId="Web-{D884B39F-20DA-0000-D567-EE8DC4E5F5A3}" dt="2021-03-12T11:27:40.498" v="203"/>
          <ac:spMkLst>
            <pc:docMk/>
            <pc:sldMk cId="1821442910" sldId="383"/>
            <ac:spMk id="5" creationId="{443F29B7-54C6-4BAA-8AC1-ECF1717A9070}"/>
          </ac:spMkLst>
        </pc:spChg>
      </pc:sldChg>
      <pc:sldChg chg="modSp">
        <pc:chgData name="Briana Swift" userId="S::brswift@microsoft.com::54421b65-fbbc-4877-97ec-d3d86ee727be" providerId="AD" clId="Web-{D884B39F-20DA-0000-D567-EE8DC4E5F5A3}" dt="2021-03-12T11:31:38.854" v="238" actId="1076"/>
        <pc:sldMkLst>
          <pc:docMk/>
          <pc:sldMk cId="3485588297" sldId="385"/>
        </pc:sldMkLst>
        <pc:spChg chg="mod">
          <ac:chgData name="Briana Swift" userId="S::brswift@microsoft.com::54421b65-fbbc-4877-97ec-d3d86ee727be" providerId="AD" clId="Web-{D884B39F-20DA-0000-D567-EE8DC4E5F5A3}" dt="2021-03-12T11:31:38.854" v="238" actId="1076"/>
          <ac:spMkLst>
            <pc:docMk/>
            <pc:sldMk cId="3485588297" sldId="385"/>
            <ac:spMk id="2" creationId="{4517B16C-F521-4FEC-8182-323F3BE3394F}"/>
          </ac:spMkLst>
        </pc:spChg>
      </pc:sldChg>
      <pc:sldChg chg="modSp">
        <pc:chgData name="Briana Swift" userId="S::brswift@microsoft.com::54421b65-fbbc-4877-97ec-d3d86ee727be" providerId="AD" clId="Web-{D884B39F-20DA-0000-D567-EE8DC4E5F5A3}" dt="2021-03-12T11:27:11.262" v="201" actId="20577"/>
        <pc:sldMkLst>
          <pc:docMk/>
          <pc:sldMk cId="4255716595" sldId="386"/>
        </pc:sldMkLst>
        <pc:spChg chg="mod">
          <ac:chgData name="Briana Swift" userId="S::brswift@microsoft.com::54421b65-fbbc-4877-97ec-d3d86ee727be" providerId="AD" clId="Web-{D884B39F-20DA-0000-D567-EE8DC4E5F5A3}" dt="2021-03-12T11:27:11.262" v="201" actId="20577"/>
          <ac:spMkLst>
            <pc:docMk/>
            <pc:sldMk cId="4255716595" sldId="386"/>
            <ac:spMk id="815" creationId="{00000000-0000-0000-0000-000000000000}"/>
          </ac:spMkLst>
        </pc:spChg>
      </pc:sldChg>
    </pc:docChg>
  </pc:docChgLst>
  <pc:docChgLst>
    <pc:chgData name="David Polite" userId="S::dapolite@microsoft.com::e09d7110-74e9-4304-8efc-0543c1ae46f0" providerId="AD" clId="Web-{FB1AB59F-6039-0000-D567-E637B3069B5A}"/>
    <pc:docChg chg="modSld">
      <pc:chgData name="David Polite" userId="S::dapolite@microsoft.com::e09d7110-74e9-4304-8efc-0543c1ae46f0" providerId="AD" clId="Web-{FB1AB59F-6039-0000-D567-E637B3069B5A}" dt="2021-03-17T09:31:10.457" v="58" actId="20577"/>
      <pc:docMkLst>
        <pc:docMk/>
      </pc:docMkLst>
      <pc:sldChg chg="modSp modCm">
        <pc:chgData name="David Polite" userId="S::dapolite@microsoft.com::e09d7110-74e9-4304-8efc-0543c1ae46f0" providerId="AD" clId="Web-{FB1AB59F-6039-0000-D567-E637B3069B5A}" dt="2021-03-17T09:31:10.457" v="58" actId="20577"/>
        <pc:sldMkLst>
          <pc:docMk/>
          <pc:sldMk cId="2419706893" sldId="305"/>
        </pc:sldMkLst>
        <pc:spChg chg="mod">
          <ac:chgData name="David Polite" userId="S::dapolite@microsoft.com::e09d7110-74e9-4304-8efc-0543c1ae46f0" providerId="AD" clId="Web-{FB1AB59F-6039-0000-D567-E637B3069B5A}" dt="2021-03-17T09:31:10.457" v="58" actId="20577"/>
          <ac:spMkLst>
            <pc:docMk/>
            <pc:sldMk cId="2419706893" sldId="305"/>
            <ac:spMk id="826" creationId="{00000000-0000-0000-0000-000000000000}"/>
          </ac:spMkLst>
        </pc:spChg>
      </pc:sldChg>
    </pc:docChg>
  </pc:docChgLst>
  <pc:docChgLst>
    <pc:chgData name="Briana Swift" userId="S::brswift@microsoft.com::54421b65-fbbc-4877-97ec-d3d86ee727be" providerId="AD" clId="Web-{B14FB09F-0053-0000-D168-ACE1FE261D23}"/>
    <pc:docChg chg="addSld delSld modSld modSection">
      <pc:chgData name="Briana Swift" userId="S::brswift@microsoft.com::54421b65-fbbc-4877-97ec-d3d86ee727be" providerId="AD" clId="Web-{B14FB09F-0053-0000-D168-ACE1FE261D23}" dt="2021-03-02T12:06:11.614" v="69"/>
      <pc:docMkLst>
        <pc:docMk/>
      </pc:docMkLst>
      <pc:sldChg chg="modSp">
        <pc:chgData name="Briana Swift" userId="S::brswift@microsoft.com::54421b65-fbbc-4877-97ec-d3d86ee727be" providerId="AD" clId="Web-{B14FB09F-0053-0000-D168-ACE1FE261D23}" dt="2021-03-02T12:05:00.501" v="52" actId="20577"/>
        <pc:sldMkLst>
          <pc:docMk/>
          <pc:sldMk cId="2829355257" sldId="275"/>
        </pc:sldMkLst>
        <pc:spChg chg="mod">
          <ac:chgData name="Briana Swift" userId="S::brswift@microsoft.com::54421b65-fbbc-4877-97ec-d3d86ee727be" providerId="AD" clId="Web-{B14FB09F-0053-0000-D168-ACE1FE261D23}" dt="2021-03-02T12:05:00.501" v="52" actId="20577"/>
          <ac:spMkLst>
            <pc:docMk/>
            <pc:sldMk cId="2829355257" sldId="275"/>
            <ac:spMk id="2" creationId="{13D44018-C0EA-0F48-94C5-800606FC94E1}"/>
          </ac:spMkLst>
        </pc:spChg>
      </pc:sldChg>
      <pc:sldChg chg="modSp">
        <pc:chgData name="Briana Swift" userId="S::brswift@microsoft.com::54421b65-fbbc-4877-97ec-d3d86ee727be" providerId="AD" clId="Web-{B14FB09F-0053-0000-D168-ACE1FE261D23}" dt="2021-03-02T11:59:58.855" v="25" actId="20577"/>
        <pc:sldMkLst>
          <pc:docMk/>
          <pc:sldMk cId="2782253587" sldId="292"/>
        </pc:sldMkLst>
        <pc:spChg chg="mod">
          <ac:chgData name="Briana Swift" userId="S::brswift@microsoft.com::54421b65-fbbc-4877-97ec-d3d86ee727be" providerId="AD" clId="Web-{B14FB09F-0053-0000-D168-ACE1FE261D23}" dt="2021-03-02T11:59:58.855" v="25" actId="20577"/>
          <ac:spMkLst>
            <pc:docMk/>
            <pc:sldMk cId="2782253587" sldId="292"/>
            <ac:spMk id="701" creationId="{00000000-0000-0000-0000-000000000000}"/>
          </ac:spMkLst>
        </pc:spChg>
      </pc:sldChg>
      <pc:sldChg chg="modSp">
        <pc:chgData name="Briana Swift" userId="S::brswift@microsoft.com::54421b65-fbbc-4877-97ec-d3d86ee727be" providerId="AD" clId="Web-{B14FB09F-0053-0000-D168-ACE1FE261D23}" dt="2021-03-02T12:00:34.481" v="31" actId="20577"/>
        <pc:sldMkLst>
          <pc:docMk/>
          <pc:sldMk cId="4202495006" sldId="315"/>
        </pc:sldMkLst>
        <pc:spChg chg="mod">
          <ac:chgData name="Briana Swift" userId="S::brswift@microsoft.com::54421b65-fbbc-4877-97ec-d3d86ee727be" providerId="AD" clId="Web-{B14FB09F-0053-0000-D168-ACE1FE261D23}" dt="2021-03-02T12:00:34.481" v="31" actId="20577"/>
          <ac:spMkLst>
            <pc:docMk/>
            <pc:sldMk cId="4202495006" sldId="315"/>
            <ac:spMk id="250" creationId="{00000000-0000-0000-0000-000000000000}"/>
          </ac:spMkLst>
        </pc:spChg>
      </pc:sldChg>
      <pc:sldChg chg="modNotes">
        <pc:chgData name="Briana Swift" userId="S::brswift@microsoft.com::54421b65-fbbc-4877-97ec-d3d86ee727be" providerId="AD" clId="Web-{B14FB09F-0053-0000-D168-ACE1FE261D23}" dt="2021-03-02T12:06:11.614" v="69"/>
        <pc:sldMkLst>
          <pc:docMk/>
          <pc:sldMk cId="633415513" sldId="341"/>
        </pc:sldMkLst>
      </pc:sldChg>
      <pc:sldChg chg="modSp">
        <pc:chgData name="Briana Swift" userId="S::brswift@microsoft.com::54421b65-fbbc-4877-97ec-d3d86ee727be" providerId="AD" clId="Web-{B14FB09F-0053-0000-D168-ACE1FE261D23}" dt="2021-03-02T11:59:09.479" v="0" actId="20577"/>
        <pc:sldMkLst>
          <pc:docMk/>
          <pc:sldMk cId="1624767558" sldId="378"/>
        </pc:sldMkLst>
        <pc:spChg chg="mod">
          <ac:chgData name="Briana Swift" userId="S::brswift@microsoft.com::54421b65-fbbc-4877-97ec-d3d86ee727be" providerId="AD" clId="Web-{B14FB09F-0053-0000-D168-ACE1FE261D23}" dt="2021-03-02T11:59:09.479" v="0" actId="20577"/>
          <ac:spMkLst>
            <pc:docMk/>
            <pc:sldMk cId="1624767558" sldId="378"/>
            <ac:spMk id="3" creationId="{3B461588-F23F-794D-A7CB-9D470E913D6E}"/>
          </ac:spMkLst>
        </pc:spChg>
      </pc:sldChg>
      <pc:sldChg chg="mod modShow">
        <pc:chgData name="Briana Swift" userId="S::brswift@microsoft.com::54421b65-fbbc-4877-97ec-d3d86ee727be" providerId="AD" clId="Web-{B14FB09F-0053-0000-D168-ACE1FE261D23}" dt="2021-03-02T12:00:19.653" v="26"/>
        <pc:sldMkLst>
          <pc:docMk/>
          <pc:sldMk cId="1821442910" sldId="383"/>
        </pc:sldMkLst>
      </pc:sldChg>
      <pc:sldChg chg="del">
        <pc:chgData name="Briana Swift" userId="S::brswift@microsoft.com::54421b65-fbbc-4877-97ec-d3d86ee727be" providerId="AD" clId="Web-{B14FB09F-0053-0000-D168-ACE1FE261D23}" dt="2021-03-02T12:04:19.063" v="46"/>
        <pc:sldMkLst>
          <pc:docMk/>
          <pc:sldMk cId="3662915746" sldId="384"/>
        </pc:sldMkLst>
      </pc:sldChg>
      <pc:sldChg chg="delSp modSp add replId">
        <pc:chgData name="Briana Swift" userId="S::brswift@microsoft.com::54421b65-fbbc-4877-97ec-d3d86ee727be" providerId="AD" clId="Web-{B14FB09F-0053-0000-D168-ACE1FE261D23}" dt="2021-03-02T12:04:16.813" v="45" actId="20577"/>
        <pc:sldMkLst>
          <pc:docMk/>
          <pc:sldMk cId="4255716595" sldId="386"/>
        </pc:sldMkLst>
        <pc:spChg chg="mod">
          <ac:chgData name="Briana Swift" userId="S::brswift@microsoft.com::54421b65-fbbc-4877-97ec-d3d86ee727be" providerId="AD" clId="Web-{B14FB09F-0053-0000-D168-ACE1FE261D23}" dt="2021-03-02T12:04:11.422" v="43" actId="20577"/>
          <ac:spMkLst>
            <pc:docMk/>
            <pc:sldMk cId="4255716595" sldId="386"/>
            <ac:spMk id="814" creationId="{00000000-0000-0000-0000-000000000000}"/>
          </ac:spMkLst>
        </pc:spChg>
        <pc:spChg chg="mod">
          <ac:chgData name="Briana Swift" userId="S::brswift@microsoft.com::54421b65-fbbc-4877-97ec-d3d86ee727be" providerId="AD" clId="Web-{B14FB09F-0053-0000-D168-ACE1FE261D23}" dt="2021-03-02T12:04:16.813" v="45" actId="20577"/>
          <ac:spMkLst>
            <pc:docMk/>
            <pc:sldMk cId="4255716595" sldId="386"/>
            <ac:spMk id="815" creationId="{00000000-0000-0000-0000-000000000000}"/>
          </ac:spMkLst>
        </pc:spChg>
        <pc:spChg chg="mod">
          <ac:chgData name="Briana Swift" userId="S::brswift@microsoft.com::54421b65-fbbc-4877-97ec-d3d86ee727be" providerId="AD" clId="Web-{B14FB09F-0053-0000-D168-ACE1FE261D23}" dt="2021-03-02T12:03:49.156" v="38" actId="14100"/>
          <ac:spMkLst>
            <pc:docMk/>
            <pc:sldMk cId="4255716595" sldId="386"/>
            <ac:spMk id="816" creationId="{00000000-0000-0000-0000-000000000000}"/>
          </ac:spMkLst>
        </pc:spChg>
        <pc:spChg chg="mod">
          <ac:chgData name="Briana Swift" userId="S::brswift@microsoft.com::54421b65-fbbc-4877-97ec-d3d86ee727be" providerId="AD" clId="Web-{B14FB09F-0053-0000-D168-ACE1FE261D23}" dt="2021-03-02T12:03:58.922" v="39" actId="20577"/>
          <ac:spMkLst>
            <pc:docMk/>
            <pc:sldMk cId="4255716595" sldId="386"/>
            <ac:spMk id="817" creationId="{00000000-0000-0000-0000-000000000000}"/>
          </ac:spMkLst>
        </pc:spChg>
        <pc:spChg chg="mod">
          <ac:chgData name="Briana Swift" userId="S::brswift@microsoft.com::54421b65-fbbc-4877-97ec-d3d86ee727be" providerId="AD" clId="Web-{B14FB09F-0053-0000-D168-ACE1FE261D23}" dt="2021-03-02T12:04:01.281" v="40" actId="20577"/>
          <ac:spMkLst>
            <pc:docMk/>
            <pc:sldMk cId="4255716595" sldId="386"/>
            <ac:spMk id="818" creationId="{00000000-0000-0000-0000-000000000000}"/>
          </ac:spMkLst>
        </pc:spChg>
        <pc:picChg chg="del">
          <ac:chgData name="Briana Swift" userId="S::brswift@microsoft.com::54421b65-fbbc-4877-97ec-d3d86ee727be" providerId="AD" clId="Web-{B14FB09F-0053-0000-D168-ACE1FE261D23}" dt="2021-03-02T12:03:42.625" v="36"/>
          <ac:picMkLst>
            <pc:docMk/>
            <pc:sldMk cId="4255716595" sldId="386"/>
            <ac:picMk id="820" creationId="{00000000-0000-0000-0000-000000000000}"/>
          </ac:picMkLst>
        </pc:picChg>
      </pc:sldChg>
    </pc:docChg>
  </pc:docChgLst>
  <pc:docChgLst>
    <pc:chgData name="David Polite" userId="S::dapolite@microsoft.com::e09d7110-74e9-4304-8efc-0543c1ae46f0" providerId="AD" clId="Web-{D575534C-5A12-ADDC-6080-5A29AA674821}"/>
    <pc:docChg chg="modSld">
      <pc:chgData name="David Polite" userId="S::dapolite@microsoft.com::e09d7110-74e9-4304-8efc-0543c1ae46f0" providerId="AD" clId="Web-{D575534C-5A12-ADDC-6080-5A29AA674821}" dt="2021-03-16T17:37:02.985" v="53"/>
      <pc:docMkLst>
        <pc:docMk/>
      </pc:docMkLst>
      <pc:sldChg chg="modSp modCm">
        <pc:chgData name="David Polite" userId="S::dapolite@microsoft.com::e09d7110-74e9-4304-8efc-0543c1ae46f0" providerId="AD" clId="Web-{D575534C-5A12-ADDC-6080-5A29AA674821}" dt="2021-03-16T17:00:01.976" v="8"/>
        <pc:sldMkLst>
          <pc:docMk/>
          <pc:sldMk cId="1925327344" sldId="289"/>
        </pc:sldMkLst>
        <pc:spChg chg="mod">
          <ac:chgData name="David Polite" userId="S::dapolite@microsoft.com::e09d7110-74e9-4304-8efc-0543c1ae46f0" providerId="AD" clId="Web-{D575534C-5A12-ADDC-6080-5A29AA674821}" dt="2021-03-16T16:59:58.632" v="7" actId="20577"/>
          <ac:spMkLst>
            <pc:docMk/>
            <pc:sldMk cId="1925327344" sldId="289"/>
            <ac:spMk id="679" creationId="{00000000-0000-0000-0000-000000000000}"/>
          </ac:spMkLst>
        </pc:spChg>
      </pc:sldChg>
      <pc:sldChg chg="modCm">
        <pc:chgData name="David Polite" userId="S::dapolite@microsoft.com::e09d7110-74e9-4304-8efc-0543c1ae46f0" providerId="AD" clId="Web-{D575534C-5A12-ADDC-6080-5A29AA674821}" dt="2021-03-16T16:59:36.585" v="0"/>
        <pc:sldMkLst>
          <pc:docMk/>
          <pc:sldMk cId="3164373997" sldId="294"/>
        </pc:sldMkLst>
      </pc:sldChg>
      <pc:sldChg chg="modSp modCm modNotes">
        <pc:chgData name="David Polite" userId="S::dapolite@microsoft.com::e09d7110-74e9-4304-8efc-0543c1ae46f0" providerId="AD" clId="Web-{D575534C-5A12-ADDC-6080-5A29AA674821}" dt="2021-03-16T17:36:04.700" v="47"/>
        <pc:sldMkLst>
          <pc:docMk/>
          <pc:sldMk cId="3138863043" sldId="303"/>
        </pc:sldMkLst>
        <pc:spChg chg="mod">
          <ac:chgData name="David Polite" userId="S::dapolite@microsoft.com::e09d7110-74e9-4304-8efc-0543c1ae46f0" providerId="AD" clId="Web-{D575534C-5A12-ADDC-6080-5A29AA674821}" dt="2021-03-16T17:35:58.949" v="46" actId="20577"/>
          <ac:spMkLst>
            <pc:docMk/>
            <pc:sldMk cId="3138863043" sldId="303"/>
            <ac:spMk id="807" creationId="{00000000-0000-0000-0000-000000000000}"/>
          </ac:spMkLst>
        </pc:spChg>
      </pc:sldChg>
      <pc:sldChg chg="modSp modCm">
        <pc:chgData name="David Polite" userId="S::dapolite@microsoft.com::e09d7110-74e9-4304-8efc-0543c1ae46f0" providerId="AD" clId="Web-{D575534C-5A12-ADDC-6080-5A29AA674821}" dt="2021-03-16T17:37:02.985" v="53"/>
        <pc:sldMkLst>
          <pc:docMk/>
          <pc:sldMk cId="2419706893" sldId="305"/>
        </pc:sldMkLst>
        <pc:spChg chg="mod">
          <ac:chgData name="David Polite" userId="S::dapolite@microsoft.com::e09d7110-74e9-4304-8efc-0543c1ae46f0" providerId="AD" clId="Web-{D575534C-5A12-ADDC-6080-5A29AA674821}" dt="2021-03-16T17:36:55.703" v="52" actId="20577"/>
          <ac:spMkLst>
            <pc:docMk/>
            <pc:sldMk cId="2419706893" sldId="305"/>
            <ac:spMk id="826" creationId="{00000000-0000-0000-0000-000000000000}"/>
          </ac:spMkLst>
        </pc:spChg>
      </pc:sldChg>
      <pc:sldChg chg="modCm">
        <pc:chgData name="David Polite" userId="S::dapolite@microsoft.com::e09d7110-74e9-4304-8efc-0543c1ae46f0" providerId="AD" clId="Web-{D575534C-5A12-ADDC-6080-5A29AA674821}" dt="2021-03-16T17:00:23.570" v="9"/>
        <pc:sldMkLst>
          <pc:docMk/>
          <pc:sldMk cId="4255716595" sldId="386"/>
        </pc:sldMkLst>
      </pc:sldChg>
    </pc:docChg>
  </pc:docChgLst>
  <pc:docChgLst>
    <pc:chgData name="Briana Swift" userId="S::brswift@microsoft.com::54421b65-fbbc-4877-97ec-d3d86ee727be" providerId="AD" clId="Web-{9AFF6394-6620-3A39-E252-149037D18AF0}"/>
    <pc:docChg chg="modSld">
      <pc:chgData name="Briana Swift" userId="S::brswift@microsoft.com::54421b65-fbbc-4877-97ec-d3d86ee727be" providerId="AD" clId="Web-{9AFF6394-6620-3A39-E252-149037D18AF0}" dt="2021-02-19T11:34:10.384" v="40"/>
      <pc:docMkLst>
        <pc:docMk/>
      </pc:docMkLst>
      <pc:sldChg chg="modNotes">
        <pc:chgData name="Briana Swift" userId="S::brswift@microsoft.com::54421b65-fbbc-4877-97ec-d3d86ee727be" providerId="AD" clId="Web-{9AFF6394-6620-3A39-E252-149037D18AF0}" dt="2021-02-19T11:34:10.384" v="40"/>
        <pc:sldMkLst>
          <pc:docMk/>
          <pc:sldMk cId="1925327344" sldId="289"/>
        </pc:sldMkLst>
      </pc:sldChg>
      <pc:sldChg chg="modSp">
        <pc:chgData name="Briana Swift" userId="S::brswift@microsoft.com::54421b65-fbbc-4877-97ec-d3d86ee727be" providerId="AD" clId="Web-{9AFF6394-6620-3A39-E252-149037D18AF0}" dt="2021-02-19T11:33:51.993" v="9" actId="20577"/>
        <pc:sldMkLst>
          <pc:docMk/>
          <pc:sldMk cId="1668260044" sldId="379"/>
        </pc:sldMkLst>
        <pc:spChg chg="mod">
          <ac:chgData name="Briana Swift" userId="S::brswift@microsoft.com::54421b65-fbbc-4877-97ec-d3d86ee727be" providerId="AD" clId="Web-{9AFF6394-6620-3A39-E252-149037D18AF0}" dt="2021-02-19T11:33:51.993" v="9" actId="20577"/>
          <ac:spMkLst>
            <pc:docMk/>
            <pc:sldMk cId="1668260044" sldId="379"/>
            <ac:spMk id="2" creationId="{2221B24D-674B-4A44-B28D-C46B043B7DFD}"/>
          </ac:spMkLst>
        </pc:spChg>
      </pc:sldChg>
    </pc:docChg>
  </pc:docChgLst>
  <pc:docChgLst>
    <pc:chgData name="David Polite" userId="S::dapolite@microsoft.com::e09d7110-74e9-4304-8efc-0543c1ae46f0" providerId="AD" clId="Web-{D984B39F-D081-0000-D58B-036122D18D11}"/>
    <pc:docChg chg="modSld">
      <pc:chgData name="David Polite" userId="S::dapolite@microsoft.com::e09d7110-74e9-4304-8efc-0543c1ae46f0" providerId="AD" clId="Web-{D984B39F-D081-0000-D58B-036122D18D11}" dt="2021-03-12T11:33:22.455" v="102" actId="20577"/>
      <pc:docMkLst>
        <pc:docMk/>
      </pc:docMkLst>
      <pc:sldChg chg="modSp">
        <pc:chgData name="David Polite" userId="S::dapolite@microsoft.com::e09d7110-74e9-4304-8efc-0543c1ae46f0" providerId="AD" clId="Web-{D984B39F-D081-0000-D58B-036122D18D11}" dt="2021-03-12T11:10:11.477" v="1" actId="20577"/>
        <pc:sldMkLst>
          <pc:docMk/>
          <pc:sldMk cId="2829355257" sldId="275"/>
        </pc:sldMkLst>
        <pc:spChg chg="mod">
          <ac:chgData name="David Polite" userId="S::dapolite@microsoft.com::e09d7110-74e9-4304-8efc-0543c1ae46f0" providerId="AD" clId="Web-{D984B39F-D081-0000-D58B-036122D18D11}" dt="2021-03-12T11:10:11.477" v="1" actId="20577"/>
          <ac:spMkLst>
            <pc:docMk/>
            <pc:sldMk cId="2829355257" sldId="275"/>
            <ac:spMk id="3" creationId="{AC485A2E-6347-554B-9010-9AC66B1E28DA}"/>
          </ac:spMkLst>
        </pc:spChg>
        <pc:spChg chg="mod">
          <ac:chgData name="David Polite" userId="S::dapolite@microsoft.com::e09d7110-74e9-4304-8efc-0543c1ae46f0" providerId="AD" clId="Web-{D984B39F-D081-0000-D58B-036122D18D11}" dt="2021-03-12T11:10:02.539" v="0" actId="20577"/>
          <ac:spMkLst>
            <pc:docMk/>
            <pc:sldMk cId="2829355257" sldId="275"/>
            <ac:spMk id="4" creationId="{AE930BFD-E553-9447-A127-C33A0B7899DD}"/>
          </ac:spMkLst>
        </pc:spChg>
      </pc:sldChg>
      <pc:sldChg chg="modSp">
        <pc:chgData name="David Polite" userId="S::dapolite@microsoft.com::e09d7110-74e9-4304-8efc-0543c1ae46f0" providerId="AD" clId="Web-{D984B39F-D081-0000-D58B-036122D18D11}" dt="2021-03-12T11:13:43.427" v="39" actId="1076"/>
        <pc:sldMkLst>
          <pc:docMk/>
          <pc:sldMk cId="1925327344" sldId="289"/>
        </pc:sldMkLst>
        <pc:spChg chg="mod">
          <ac:chgData name="David Polite" userId="S::dapolite@microsoft.com::e09d7110-74e9-4304-8efc-0543c1ae46f0" providerId="AD" clId="Web-{D984B39F-D081-0000-D58B-036122D18D11}" dt="2021-03-12T11:13:25.723" v="36" actId="20577"/>
          <ac:spMkLst>
            <pc:docMk/>
            <pc:sldMk cId="1925327344" sldId="289"/>
            <ac:spMk id="678" creationId="{00000000-0000-0000-0000-000000000000}"/>
          </ac:spMkLst>
        </pc:spChg>
        <pc:spChg chg="mod">
          <ac:chgData name="David Polite" userId="S::dapolite@microsoft.com::e09d7110-74e9-4304-8efc-0543c1ae46f0" providerId="AD" clId="Web-{D984B39F-D081-0000-D58B-036122D18D11}" dt="2021-03-12T11:13:36.755" v="37" actId="1076"/>
          <ac:spMkLst>
            <pc:docMk/>
            <pc:sldMk cId="1925327344" sldId="289"/>
            <ac:spMk id="679" creationId="{00000000-0000-0000-0000-000000000000}"/>
          </ac:spMkLst>
        </pc:spChg>
        <pc:picChg chg="mod">
          <ac:chgData name="David Polite" userId="S::dapolite@microsoft.com::e09d7110-74e9-4304-8efc-0543c1ae46f0" providerId="AD" clId="Web-{D984B39F-D081-0000-D58B-036122D18D11}" dt="2021-03-12T11:13:43.427" v="39" actId="1076"/>
          <ac:picMkLst>
            <pc:docMk/>
            <pc:sldMk cId="1925327344" sldId="289"/>
            <ac:picMk id="2" creationId="{1143F984-DFA1-4EBC-979C-912B36181233}"/>
          </ac:picMkLst>
        </pc:picChg>
      </pc:sldChg>
      <pc:sldChg chg="modSp">
        <pc:chgData name="David Polite" userId="S::dapolite@microsoft.com::e09d7110-74e9-4304-8efc-0543c1ae46f0" providerId="AD" clId="Web-{D984B39F-D081-0000-D58B-036122D18D11}" dt="2021-03-12T11:32:17.061" v="99" actId="1076"/>
        <pc:sldMkLst>
          <pc:docMk/>
          <pc:sldMk cId="1862907898" sldId="290"/>
        </pc:sldMkLst>
        <pc:picChg chg="mod">
          <ac:chgData name="David Polite" userId="S::dapolite@microsoft.com::e09d7110-74e9-4304-8efc-0543c1ae46f0" providerId="AD" clId="Web-{D984B39F-D081-0000-D58B-036122D18D11}" dt="2021-03-12T11:32:17.061" v="99" actId="1076"/>
          <ac:picMkLst>
            <pc:docMk/>
            <pc:sldMk cId="1862907898" sldId="290"/>
            <ac:picMk id="688" creationId="{00000000-0000-0000-0000-000000000000}"/>
          </ac:picMkLst>
        </pc:picChg>
      </pc:sldChg>
      <pc:sldChg chg="modSp mod modClrScheme chgLayout">
        <pc:chgData name="David Polite" userId="S::dapolite@microsoft.com::e09d7110-74e9-4304-8efc-0543c1ae46f0" providerId="AD" clId="Web-{D984B39F-D081-0000-D58B-036122D18D11}" dt="2021-03-12T11:23:31.935" v="64" actId="1076"/>
        <pc:sldMkLst>
          <pc:docMk/>
          <pc:sldMk cId="2782253587" sldId="292"/>
        </pc:sldMkLst>
        <pc:spChg chg="mod">
          <ac:chgData name="David Polite" userId="S::dapolite@microsoft.com::e09d7110-74e9-4304-8efc-0543c1ae46f0" providerId="AD" clId="Web-{D984B39F-D081-0000-D58B-036122D18D11}" dt="2021-03-12T11:23:31.935" v="64" actId="1076"/>
          <ac:spMkLst>
            <pc:docMk/>
            <pc:sldMk cId="2782253587" sldId="292"/>
            <ac:spMk id="3" creationId="{6B88799A-BF4D-4D65-8C1E-7EB043454B00}"/>
          </ac:spMkLst>
        </pc:spChg>
        <pc:spChg chg="mod ord">
          <ac:chgData name="David Polite" userId="S::dapolite@microsoft.com::e09d7110-74e9-4304-8efc-0543c1ae46f0" providerId="AD" clId="Web-{D984B39F-D081-0000-D58B-036122D18D11}" dt="2021-03-12T11:16:16.499" v="49" actId="1076"/>
          <ac:spMkLst>
            <pc:docMk/>
            <pc:sldMk cId="2782253587" sldId="292"/>
            <ac:spMk id="700" creationId="{00000000-0000-0000-0000-000000000000}"/>
          </ac:spMkLst>
        </pc:spChg>
        <pc:spChg chg="mod ord">
          <ac:chgData name="David Polite" userId="S::dapolite@microsoft.com::e09d7110-74e9-4304-8efc-0543c1ae46f0" providerId="AD" clId="Web-{D984B39F-D081-0000-D58B-036122D18D11}" dt="2021-03-12T11:17:16.393" v="57" actId="1076"/>
          <ac:spMkLst>
            <pc:docMk/>
            <pc:sldMk cId="2782253587" sldId="292"/>
            <ac:spMk id="701" creationId="{00000000-0000-0000-0000-000000000000}"/>
          </ac:spMkLst>
        </pc:spChg>
        <pc:spChg chg="mod">
          <ac:chgData name="David Polite" userId="S::dapolite@microsoft.com::e09d7110-74e9-4304-8efc-0543c1ae46f0" providerId="AD" clId="Web-{D984B39F-D081-0000-D58B-036122D18D11}" dt="2021-03-12T11:18:13.228" v="63" actId="20577"/>
          <ac:spMkLst>
            <pc:docMk/>
            <pc:sldMk cId="2782253587" sldId="292"/>
            <ac:spMk id="702" creationId="{00000000-0000-0000-0000-000000000000}"/>
          </ac:spMkLst>
        </pc:spChg>
      </pc:sldChg>
      <pc:sldChg chg="modSp">
        <pc:chgData name="David Polite" userId="S::dapolite@microsoft.com::e09d7110-74e9-4304-8efc-0543c1ae46f0" providerId="AD" clId="Web-{D984B39F-D081-0000-D58B-036122D18D11}" dt="2021-03-12T11:32:03.669" v="98" actId="1076"/>
        <pc:sldMkLst>
          <pc:docMk/>
          <pc:sldMk cId="2304581771" sldId="296"/>
        </pc:sldMkLst>
        <pc:spChg chg="mod">
          <ac:chgData name="David Polite" userId="S::dapolite@microsoft.com::e09d7110-74e9-4304-8efc-0543c1ae46f0" providerId="AD" clId="Web-{D984B39F-D081-0000-D58B-036122D18D11}" dt="2021-03-12T11:32:03.669" v="98" actId="1076"/>
          <ac:spMkLst>
            <pc:docMk/>
            <pc:sldMk cId="2304581771" sldId="296"/>
            <ac:spMk id="736" creationId="{00000000-0000-0000-0000-000000000000}"/>
          </ac:spMkLst>
        </pc:spChg>
        <pc:spChg chg="mod">
          <ac:chgData name="David Polite" userId="S::dapolite@microsoft.com::e09d7110-74e9-4304-8efc-0543c1ae46f0" providerId="AD" clId="Web-{D984B39F-D081-0000-D58B-036122D18D11}" dt="2021-03-12T11:11:19.340" v="6" actId="14100"/>
          <ac:spMkLst>
            <pc:docMk/>
            <pc:sldMk cId="2304581771" sldId="296"/>
            <ac:spMk id="737" creationId="{00000000-0000-0000-0000-000000000000}"/>
          </ac:spMkLst>
        </pc:spChg>
        <pc:picChg chg="mod">
          <ac:chgData name="David Polite" userId="S::dapolite@microsoft.com::e09d7110-74e9-4304-8efc-0543c1ae46f0" providerId="AD" clId="Web-{D984B39F-D081-0000-D58B-036122D18D11}" dt="2021-03-12T11:11:23.403" v="7" actId="1076"/>
          <ac:picMkLst>
            <pc:docMk/>
            <pc:sldMk cId="2304581771" sldId="296"/>
            <ac:picMk id="739" creationId="{00000000-0000-0000-0000-000000000000}"/>
          </ac:picMkLst>
        </pc:picChg>
      </pc:sldChg>
      <pc:sldChg chg="delSp modSp">
        <pc:chgData name="David Polite" userId="S::dapolite@microsoft.com::e09d7110-74e9-4304-8efc-0543c1ae46f0" providerId="AD" clId="Web-{D984B39F-D081-0000-D58B-036122D18D11}" dt="2021-03-12T11:33:22.455" v="102" actId="20577"/>
        <pc:sldMkLst>
          <pc:docMk/>
          <pc:sldMk cId="3138863043" sldId="303"/>
        </pc:sldMkLst>
        <pc:spChg chg="mod">
          <ac:chgData name="David Polite" userId="S::dapolite@microsoft.com::e09d7110-74e9-4304-8efc-0543c1ae46f0" providerId="AD" clId="Web-{D984B39F-D081-0000-D58B-036122D18D11}" dt="2021-03-12T11:33:22.455" v="102" actId="20577"/>
          <ac:spMkLst>
            <pc:docMk/>
            <pc:sldMk cId="3138863043" sldId="303"/>
            <ac:spMk id="807" creationId="{00000000-0000-0000-0000-000000000000}"/>
          </ac:spMkLst>
        </pc:spChg>
        <pc:spChg chg="del">
          <ac:chgData name="David Polite" userId="S::dapolite@microsoft.com::e09d7110-74e9-4304-8efc-0543c1ae46f0" providerId="AD" clId="Web-{D984B39F-D081-0000-D58B-036122D18D11}" dt="2021-03-12T11:27:54.342" v="85"/>
          <ac:spMkLst>
            <pc:docMk/>
            <pc:sldMk cId="3138863043" sldId="303"/>
            <ac:spMk id="808" creationId="{00000000-0000-0000-0000-000000000000}"/>
          </ac:spMkLst>
        </pc:spChg>
        <pc:picChg chg="del">
          <ac:chgData name="David Polite" userId="S::dapolite@microsoft.com::e09d7110-74e9-4304-8efc-0543c1ae46f0" providerId="AD" clId="Web-{D984B39F-D081-0000-D58B-036122D18D11}" dt="2021-03-12T11:27:56.904" v="86"/>
          <ac:picMkLst>
            <pc:docMk/>
            <pc:sldMk cId="3138863043" sldId="303"/>
            <ac:picMk id="809" creationId="{00000000-0000-0000-0000-000000000000}"/>
          </ac:picMkLst>
        </pc:picChg>
      </pc:sldChg>
      <pc:sldChg chg="modSp">
        <pc:chgData name="David Polite" userId="S::dapolite@microsoft.com::e09d7110-74e9-4304-8efc-0543c1ae46f0" providerId="AD" clId="Web-{D984B39F-D081-0000-D58B-036122D18D11}" dt="2021-03-12T11:31:33.761" v="96" actId="1076"/>
        <pc:sldMkLst>
          <pc:docMk/>
          <pc:sldMk cId="3582588563" sldId="304"/>
        </pc:sldMkLst>
        <pc:spChg chg="mod">
          <ac:chgData name="David Polite" userId="S::dapolite@microsoft.com::e09d7110-74e9-4304-8efc-0543c1ae46f0" providerId="AD" clId="Web-{D984B39F-D081-0000-D58B-036122D18D11}" dt="2021-03-12T11:31:33.761" v="96" actId="1076"/>
          <ac:spMkLst>
            <pc:docMk/>
            <pc:sldMk cId="3582588563" sldId="304"/>
            <ac:spMk id="815" creationId="{00000000-0000-0000-0000-000000000000}"/>
          </ac:spMkLst>
        </pc:spChg>
      </pc:sldChg>
      <pc:sldChg chg="modSp">
        <pc:chgData name="David Polite" userId="S::dapolite@microsoft.com::e09d7110-74e9-4304-8efc-0543c1ae46f0" providerId="AD" clId="Web-{D984B39F-D081-0000-D58B-036122D18D11}" dt="2021-03-12T11:28:23.406" v="88" actId="14100"/>
        <pc:sldMkLst>
          <pc:docMk/>
          <pc:sldMk cId="2419706893" sldId="305"/>
        </pc:sldMkLst>
        <pc:spChg chg="mod">
          <ac:chgData name="David Polite" userId="S::dapolite@microsoft.com::e09d7110-74e9-4304-8efc-0543c1ae46f0" providerId="AD" clId="Web-{D984B39F-D081-0000-D58B-036122D18D11}" dt="2021-03-12T11:28:23.406" v="88" actId="14100"/>
          <ac:spMkLst>
            <pc:docMk/>
            <pc:sldMk cId="2419706893" sldId="305"/>
            <ac:spMk id="826" creationId="{00000000-0000-0000-0000-000000000000}"/>
          </ac:spMkLst>
        </pc:spChg>
      </pc:sldChg>
      <pc:sldChg chg="delSp">
        <pc:chgData name="David Polite" userId="S::dapolite@microsoft.com::e09d7110-74e9-4304-8efc-0543c1ae46f0" providerId="AD" clId="Web-{D984B39F-D081-0000-D58B-036122D18D11}" dt="2021-03-12T11:29:18.316" v="89"/>
        <pc:sldMkLst>
          <pc:docMk/>
          <pc:sldMk cId="1393287008" sldId="380"/>
        </pc:sldMkLst>
        <pc:spChg chg="del">
          <ac:chgData name="David Polite" userId="S::dapolite@microsoft.com::e09d7110-74e9-4304-8efc-0543c1ae46f0" providerId="AD" clId="Web-{D984B39F-D081-0000-D58B-036122D18D11}" dt="2021-03-12T11:29:18.316" v="89"/>
          <ac:spMkLst>
            <pc:docMk/>
            <pc:sldMk cId="1393287008" sldId="380"/>
            <ac:spMk id="5" creationId="{00ECBC46-9552-420E-9744-258DF14C417D}"/>
          </ac:spMkLst>
        </pc:spChg>
      </pc:sldChg>
      <pc:sldChg chg="addSp delSp modSp">
        <pc:chgData name="David Polite" userId="S::dapolite@microsoft.com::e09d7110-74e9-4304-8efc-0543c1ae46f0" providerId="AD" clId="Web-{D984B39F-D081-0000-D58B-036122D18D11}" dt="2021-03-12T11:12:39.611" v="18"/>
        <pc:sldMkLst>
          <pc:docMk/>
          <pc:sldMk cId="3485588297" sldId="385"/>
        </pc:sldMkLst>
        <pc:spChg chg="mod">
          <ac:chgData name="David Polite" userId="S::dapolite@microsoft.com::e09d7110-74e9-4304-8efc-0543c1ae46f0" providerId="AD" clId="Web-{D984B39F-D081-0000-D58B-036122D18D11}" dt="2021-03-12T11:12:02.327" v="13" actId="1076"/>
          <ac:spMkLst>
            <pc:docMk/>
            <pc:sldMk cId="3485588297" sldId="385"/>
            <ac:spMk id="2" creationId="{4517B16C-F521-4FEC-8182-323F3BE3394F}"/>
          </ac:spMkLst>
        </pc:spChg>
        <pc:grpChg chg="add del mod">
          <ac:chgData name="David Polite" userId="S::dapolite@microsoft.com::e09d7110-74e9-4304-8efc-0543c1ae46f0" providerId="AD" clId="Web-{D984B39F-D081-0000-D58B-036122D18D11}" dt="2021-03-12T11:12:39.611" v="18"/>
          <ac:grpSpMkLst>
            <pc:docMk/>
            <pc:sldMk cId="3485588297" sldId="385"/>
            <ac:grpSpMk id="4" creationId="{14DAFD5D-AB13-4F25-B3CF-6CF297477BC4}"/>
          </ac:grpSpMkLst>
        </pc:grpChg>
        <pc:grpChg chg="del">
          <ac:chgData name="David Polite" userId="S::dapolite@microsoft.com::e09d7110-74e9-4304-8efc-0543c1ae46f0" providerId="AD" clId="Web-{D984B39F-D081-0000-D58B-036122D18D11}" dt="2021-03-12T11:11:56.311" v="12"/>
          <ac:grpSpMkLst>
            <pc:docMk/>
            <pc:sldMk cId="3485588297" sldId="385"/>
            <ac:grpSpMk id="717" creationId="{00000000-0000-0000-0000-000000000000}"/>
          </ac:grpSpMkLst>
        </pc:grpChg>
      </pc:sldChg>
      <pc:sldChg chg="modSp mod modClrScheme chgLayout">
        <pc:chgData name="David Polite" userId="S::dapolite@microsoft.com::e09d7110-74e9-4304-8efc-0543c1ae46f0" providerId="AD" clId="Web-{D984B39F-D081-0000-D58B-036122D18D11}" dt="2021-03-12T11:25:50.819" v="84" actId="1076"/>
        <pc:sldMkLst>
          <pc:docMk/>
          <pc:sldMk cId="4255716595" sldId="386"/>
        </pc:sldMkLst>
        <pc:spChg chg="mod ord">
          <ac:chgData name="David Polite" userId="S::dapolite@microsoft.com::e09d7110-74e9-4304-8efc-0543c1ae46f0" providerId="AD" clId="Web-{D984B39F-D081-0000-D58B-036122D18D11}" dt="2021-03-12T11:24:38.502" v="76" actId="1076"/>
          <ac:spMkLst>
            <pc:docMk/>
            <pc:sldMk cId="4255716595" sldId="386"/>
            <ac:spMk id="814" creationId="{00000000-0000-0000-0000-000000000000}"/>
          </ac:spMkLst>
        </pc:spChg>
        <pc:spChg chg="mod ord">
          <ac:chgData name="David Polite" userId="S::dapolite@microsoft.com::e09d7110-74e9-4304-8efc-0543c1ae46f0" providerId="AD" clId="Web-{D984B39F-D081-0000-D58B-036122D18D11}" dt="2021-03-12T11:24:08.906" v="72" actId="20577"/>
          <ac:spMkLst>
            <pc:docMk/>
            <pc:sldMk cId="4255716595" sldId="386"/>
            <ac:spMk id="815" creationId="{00000000-0000-0000-0000-000000000000}"/>
          </ac:spMkLst>
        </pc:spChg>
        <pc:spChg chg="mod ord">
          <ac:chgData name="David Polite" userId="S::dapolite@microsoft.com::e09d7110-74e9-4304-8efc-0543c1ae46f0" providerId="AD" clId="Web-{D984B39F-D081-0000-D58B-036122D18D11}" dt="2021-03-12T11:23:45.624" v="66" actId="20577"/>
          <ac:spMkLst>
            <pc:docMk/>
            <pc:sldMk cId="4255716595" sldId="386"/>
            <ac:spMk id="816" creationId="{00000000-0000-0000-0000-000000000000}"/>
          </ac:spMkLst>
        </pc:spChg>
        <pc:spChg chg="mod ord">
          <ac:chgData name="David Polite" userId="S::dapolite@microsoft.com::e09d7110-74e9-4304-8efc-0543c1ae46f0" providerId="AD" clId="Web-{D984B39F-D081-0000-D58B-036122D18D11}" dt="2021-03-12T11:25:50.819" v="84" actId="1076"/>
          <ac:spMkLst>
            <pc:docMk/>
            <pc:sldMk cId="4255716595" sldId="386"/>
            <ac:spMk id="817" creationId="{00000000-0000-0000-0000-000000000000}"/>
          </ac:spMkLst>
        </pc:spChg>
        <pc:spChg chg="mod ord">
          <ac:chgData name="David Polite" userId="S::dapolite@microsoft.com::e09d7110-74e9-4304-8efc-0543c1ae46f0" providerId="AD" clId="Web-{D984B39F-D081-0000-D58B-036122D18D11}" dt="2021-03-12T11:25:35.333" v="83" actId="1076"/>
          <ac:spMkLst>
            <pc:docMk/>
            <pc:sldMk cId="4255716595" sldId="386"/>
            <ac:spMk id="818" creationId="{00000000-0000-0000-0000-000000000000}"/>
          </ac:spMkLst>
        </pc:spChg>
      </pc:sldChg>
    </pc:docChg>
  </pc:docChgLst>
  <pc:docChgLst>
    <pc:chgData name="Davide Benvegnu" userId="S::dabenveg@microsoft.com::98b54e3e-ff4c-42eb-95d2-6c71212f0ac6" providerId="AD" clId="Web-{D5C3B49F-D041-0000-D1F2-38400210217E}"/>
    <pc:docChg chg="mod">
      <pc:chgData name="Davide Benvegnu" userId="S::dabenveg@microsoft.com::98b54e3e-ff4c-42eb-95d2-6c71212f0ac6" providerId="AD" clId="Web-{D5C3B49F-D041-0000-D1F2-38400210217E}" dt="2021-03-16T08:07:16.509" v="3"/>
      <pc:docMkLst>
        <pc:docMk/>
      </pc:docMkLst>
      <pc:sldChg chg="addCm">
        <pc:chgData name="Davide Benvegnu" userId="S::dabenveg@microsoft.com::98b54e3e-ff4c-42eb-95d2-6c71212f0ac6" providerId="AD" clId="Web-{D5C3B49F-D041-0000-D1F2-38400210217E}" dt="2021-03-16T08:05:40.359" v="1"/>
        <pc:sldMkLst>
          <pc:docMk/>
          <pc:sldMk cId="1925327344" sldId="289"/>
        </pc:sldMkLst>
      </pc:sldChg>
      <pc:sldChg chg="modCm">
        <pc:chgData name="Davide Benvegnu" userId="S::dabenveg@microsoft.com::98b54e3e-ff4c-42eb-95d2-6c71212f0ac6" providerId="AD" clId="Web-{D5C3B49F-D041-0000-D1F2-38400210217E}" dt="2021-03-16T08:07:16.509" v="3"/>
        <pc:sldMkLst>
          <pc:docMk/>
          <pc:sldMk cId="3582588563" sldId="304"/>
        </pc:sldMkLst>
      </pc:sldChg>
      <pc:sldChg chg="modCm">
        <pc:chgData name="Davide Benvegnu" userId="S::dabenveg@microsoft.com::98b54e3e-ff4c-42eb-95d2-6c71212f0ac6" providerId="AD" clId="Web-{D5C3B49F-D041-0000-D1F2-38400210217E}" dt="2021-03-16T08:06:09.412" v="2"/>
        <pc:sldMkLst>
          <pc:docMk/>
          <pc:sldMk cId="4255716595" sldId="386"/>
        </pc:sldMkLst>
      </pc:sldChg>
    </pc:docChg>
  </pc:docChgLst>
  <pc:docChgLst>
    <pc:chgData name="David Polite" userId="S::dapolite@microsoft.com::e09d7110-74e9-4304-8efc-0543c1ae46f0" providerId="AD" clId="Web-{E5B9EA02-9425-55D3-1C6A-7AB3D753FFAC}"/>
    <pc:docChg chg="modSld">
      <pc:chgData name="David Polite" userId="S::dapolite@microsoft.com::e09d7110-74e9-4304-8efc-0543c1ae46f0" providerId="AD" clId="Web-{E5B9EA02-9425-55D3-1C6A-7AB3D753FFAC}" dt="2021-04-20T13:40:18.743" v="12" actId="20577"/>
      <pc:docMkLst>
        <pc:docMk/>
      </pc:docMkLst>
      <pc:sldChg chg="modSp">
        <pc:chgData name="David Polite" userId="S::dapolite@microsoft.com::e09d7110-74e9-4304-8efc-0543c1ae46f0" providerId="AD" clId="Web-{E5B9EA02-9425-55D3-1C6A-7AB3D753FFAC}" dt="2021-04-20T13:40:18.743" v="12" actId="20577"/>
        <pc:sldMkLst>
          <pc:docMk/>
          <pc:sldMk cId="1895194114" sldId="387"/>
        </pc:sldMkLst>
        <pc:spChg chg="mod">
          <ac:chgData name="David Polite" userId="S::dapolite@microsoft.com::e09d7110-74e9-4304-8efc-0543c1ae46f0" providerId="AD" clId="Web-{E5B9EA02-9425-55D3-1C6A-7AB3D753FFAC}" dt="2021-04-20T13:40:18.743" v="12" actId="20577"/>
          <ac:spMkLst>
            <pc:docMk/>
            <pc:sldMk cId="1895194114" sldId="387"/>
            <ac:spMk id="3" creationId="{3B461588-F23F-794D-A7CB-9D470E913D6E}"/>
          </ac:spMkLst>
        </pc:spChg>
      </pc:sldChg>
    </pc:docChg>
  </pc:docChgLst>
  <pc:docChgLst>
    <pc:chgData name="Briana Swift" userId="S::brswift@microsoft.com::54421b65-fbbc-4877-97ec-d3d86ee727be" providerId="AD" clId="Web-{46B5AE9F-9098-0000-D567-EAF6E563C352}"/>
    <pc:docChg chg="mod addSld delSld modSld sldOrd modSection">
      <pc:chgData name="Briana Swift" userId="S::brswift@microsoft.com::54421b65-fbbc-4877-97ec-d3d86ee727be" providerId="AD" clId="Web-{46B5AE9F-9098-0000-D567-EAF6E563C352}" dt="2021-02-25T12:58:48.365" v="502" actId="1076"/>
      <pc:docMkLst>
        <pc:docMk/>
      </pc:docMkLst>
      <pc:sldChg chg="addSp delSp modSp del">
        <pc:chgData name="Briana Swift" userId="S::brswift@microsoft.com::54421b65-fbbc-4877-97ec-d3d86ee727be" providerId="AD" clId="Web-{46B5AE9F-9098-0000-D567-EAF6E563C352}" dt="2021-02-25T12:46:29.903" v="352"/>
        <pc:sldMkLst>
          <pc:docMk/>
          <pc:sldMk cId="560596124" sldId="287"/>
        </pc:sldMkLst>
        <pc:spChg chg="add mod">
          <ac:chgData name="Briana Swift" userId="S::brswift@microsoft.com::54421b65-fbbc-4877-97ec-d3d86ee727be" providerId="AD" clId="Web-{46B5AE9F-9098-0000-D567-EAF6E563C352}" dt="2021-02-25T12:45:04.244" v="319" actId="1076"/>
          <ac:spMkLst>
            <pc:docMk/>
            <pc:sldMk cId="560596124" sldId="287"/>
            <ac:spMk id="3" creationId="{065471FA-031E-407E-9FCE-4EAFEB56410F}"/>
          </ac:spMkLst>
        </pc:spChg>
        <pc:spChg chg="del mod">
          <ac:chgData name="Briana Swift" userId="S::brswift@microsoft.com::54421b65-fbbc-4877-97ec-d3d86ee727be" providerId="AD" clId="Web-{46B5AE9F-9098-0000-D567-EAF6E563C352}" dt="2021-02-25T12:41:52.691" v="252"/>
          <ac:spMkLst>
            <pc:docMk/>
            <pc:sldMk cId="560596124" sldId="287"/>
            <ac:spMk id="661" creationId="{00000000-0000-0000-0000-000000000000}"/>
          </ac:spMkLst>
        </pc:spChg>
        <pc:spChg chg="mod topLvl">
          <ac:chgData name="Briana Swift" userId="S::brswift@microsoft.com::54421b65-fbbc-4877-97ec-d3d86ee727be" providerId="AD" clId="Web-{46B5AE9F-9098-0000-D567-EAF6E563C352}" dt="2021-02-25T12:44:51.619" v="315" actId="1076"/>
          <ac:spMkLst>
            <pc:docMk/>
            <pc:sldMk cId="560596124" sldId="287"/>
            <ac:spMk id="663" creationId="{00000000-0000-0000-0000-000000000000}"/>
          </ac:spMkLst>
        </pc:spChg>
        <pc:grpChg chg="add del">
          <ac:chgData name="Briana Swift" userId="S::brswift@microsoft.com::54421b65-fbbc-4877-97ec-d3d86ee727be" providerId="AD" clId="Web-{46B5AE9F-9098-0000-D567-EAF6E563C352}" dt="2021-02-25T12:44:40.009" v="311"/>
          <ac:grpSpMkLst>
            <pc:docMk/>
            <pc:sldMk cId="560596124" sldId="287"/>
            <ac:grpSpMk id="4" creationId="{AE2F1BF5-8C93-4DDB-B7AB-A3A0B4834038}"/>
          </ac:grpSpMkLst>
        </pc:grpChg>
        <pc:grpChg chg="add mod">
          <ac:chgData name="Briana Swift" userId="S::brswift@microsoft.com::54421b65-fbbc-4877-97ec-d3d86ee727be" providerId="AD" clId="Web-{46B5AE9F-9098-0000-D567-EAF6E563C352}" dt="2021-02-25T12:44:56.697" v="317" actId="1076"/>
          <ac:grpSpMkLst>
            <pc:docMk/>
            <pc:sldMk cId="560596124" sldId="287"/>
            <ac:grpSpMk id="5" creationId="{BFC8C5A9-0E8D-4FAC-AE3F-AEDB4523976E}"/>
          </ac:grpSpMkLst>
        </pc:grpChg>
        <pc:picChg chg="mod topLvl">
          <ac:chgData name="Briana Swift" userId="S::brswift@microsoft.com::54421b65-fbbc-4877-97ec-d3d86ee727be" providerId="AD" clId="Web-{46B5AE9F-9098-0000-D567-EAF6E563C352}" dt="2021-02-25T12:44:59.275" v="318" actId="1076"/>
          <ac:picMkLst>
            <pc:docMk/>
            <pc:sldMk cId="560596124" sldId="287"/>
            <ac:picMk id="664" creationId="{00000000-0000-0000-0000-000000000000}"/>
          </ac:picMkLst>
        </pc:picChg>
      </pc:sldChg>
      <pc:sldChg chg="addSp delSp modSp mod modClrScheme chgLayout">
        <pc:chgData name="Briana Swift" userId="S::brswift@microsoft.com::54421b65-fbbc-4877-97ec-d3d86ee727be" providerId="AD" clId="Web-{46B5AE9F-9098-0000-D567-EAF6E563C352}" dt="2021-02-25T12:49:50.331" v="383" actId="1076"/>
        <pc:sldMkLst>
          <pc:docMk/>
          <pc:sldMk cId="1925327344" sldId="289"/>
        </pc:sldMkLst>
        <pc:spChg chg="mod ord">
          <ac:chgData name="Briana Swift" userId="S::brswift@microsoft.com::54421b65-fbbc-4877-97ec-d3d86ee727be" providerId="AD" clId="Web-{46B5AE9F-9098-0000-D567-EAF6E563C352}" dt="2021-02-25T12:47:45.561" v="364"/>
          <ac:spMkLst>
            <pc:docMk/>
            <pc:sldMk cId="1925327344" sldId="289"/>
            <ac:spMk id="678" creationId="{00000000-0000-0000-0000-000000000000}"/>
          </ac:spMkLst>
        </pc:spChg>
        <pc:spChg chg="mod ord">
          <ac:chgData name="Briana Swift" userId="S::brswift@microsoft.com::54421b65-fbbc-4877-97ec-d3d86ee727be" providerId="AD" clId="Web-{46B5AE9F-9098-0000-D567-EAF6E563C352}" dt="2021-02-25T12:48:12.828" v="374" actId="1076"/>
          <ac:spMkLst>
            <pc:docMk/>
            <pc:sldMk cId="1925327344" sldId="289"/>
            <ac:spMk id="679" creationId="{00000000-0000-0000-0000-000000000000}"/>
          </ac:spMkLst>
        </pc:spChg>
        <pc:picChg chg="add mod">
          <ac:chgData name="Briana Swift" userId="S::brswift@microsoft.com::54421b65-fbbc-4877-97ec-d3d86ee727be" providerId="AD" clId="Web-{46B5AE9F-9098-0000-D567-EAF6E563C352}" dt="2021-02-25T12:49:50.331" v="383" actId="1076"/>
          <ac:picMkLst>
            <pc:docMk/>
            <pc:sldMk cId="1925327344" sldId="289"/>
            <ac:picMk id="2" creationId="{1143F984-DFA1-4EBC-979C-912B36181233}"/>
          </ac:picMkLst>
        </pc:picChg>
        <pc:picChg chg="del">
          <ac:chgData name="Briana Swift" userId="S::brswift@microsoft.com::54421b65-fbbc-4877-97ec-d3d86ee727be" providerId="AD" clId="Web-{46B5AE9F-9098-0000-D567-EAF6E563C352}" dt="2021-02-25T12:49:07.283" v="375"/>
          <ac:picMkLst>
            <pc:docMk/>
            <pc:sldMk cId="1925327344" sldId="289"/>
            <ac:picMk id="680" creationId="{00000000-0000-0000-0000-000000000000}"/>
          </ac:picMkLst>
        </pc:picChg>
        <pc:picChg chg="del">
          <ac:chgData name="Briana Swift" userId="S::brswift@microsoft.com::54421b65-fbbc-4877-97ec-d3d86ee727be" providerId="AD" clId="Web-{46B5AE9F-9098-0000-D567-EAF6E563C352}" dt="2021-02-25T12:49:08.579" v="376"/>
          <ac:picMkLst>
            <pc:docMk/>
            <pc:sldMk cId="1925327344" sldId="289"/>
            <ac:picMk id="681" creationId="{00000000-0000-0000-0000-000000000000}"/>
          </ac:picMkLst>
        </pc:picChg>
      </pc:sldChg>
      <pc:sldChg chg="modSp">
        <pc:chgData name="Briana Swift" userId="S::brswift@microsoft.com::54421b65-fbbc-4877-97ec-d3d86ee727be" providerId="AD" clId="Web-{46B5AE9F-9098-0000-D567-EAF6E563C352}" dt="2021-02-25T12:51:07.427" v="399" actId="20577"/>
        <pc:sldMkLst>
          <pc:docMk/>
          <pc:sldMk cId="1862907898" sldId="290"/>
        </pc:sldMkLst>
        <pc:spChg chg="mod">
          <ac:chgData name="Briana Swift" userId="S::brswift@microsoft.com::54421b65-fbbc-4877-97ec-d3d86ee727be" providerId="AD" clId="Web-{46B5AE9F-9098-0000-D567-EAF6E563C352}" dt="2021-02-25T12:49:59.940" v="384" actId="20577"/>
          <ac:spMkLst>
            <pc:docMk/>
            <pc:sldMk cId="1862907898" sldId="290"/>
            <ac:spMk id="686" creationId="{00000000-0000-0000-0000-000000000000}"/>
          </ac:spMkLst>
        </pc:spChg>
        <pc:spChg chg="mod">
          <ac:chgData name="Briana Swift" userId="S::brswift@microsoft.com::54421b65-fbbc-4877-97ec-d3d86ee727be" providerId="AD" clId="Web-{46B5AE9F-9098-0000-D567-EAF6E563C352}" dt="2021-02-25T12:51:07.427" v="399" actId="20577"/>
          <ac:spMkLst>
            <pc:docMk/>
            <pc:sldMk cId="1862907898" sldId="290"/>
            <ac:spMk id="687" creationId="{00000000-0000-0000-0000-000000000000}"/>
          </ac:spMkLst>
        </pc:spChg>
        <pc:picChg chg="mod">
          <ac:chgData name="Briana Swift" userId="S::brswift@microsoft.com::54421b65-fbbc-4877-97ec-d3d86ee727be" providerId="AD" clId="Web-{46B5AE9F-9098-0000-D567-EAF6E563C352}" dt="2021-02-25T12:50:22.285" v="391" actId="1076"/>
          <ac:picMkLst>
            <pc:docMk/>
            <pc:sldMk cId="1862907898" sldId="290"/>
            <ac:picMk id="688" creationId="{00000000-0000-0000-0000-000000000000}"/>
          </ac:picMkLst>
        </pc:picChg>
      </pc:sldChg>
      <pc:sldChg chg="modSp">
        <pc:chgData name="Briana Swift" userId="S::brswift@microsoft.com::54421b65-fbbc-4877-97ec-d3d86ee727be" providerId="AD" clId="Web-{46B5AE9F-9098-0000-D567-EAF6E563C352}" dt="2021-02-25T12:51:15.880" v="401" actId="20577"/>
        <pc:sldMkLst>
          <pc:docMk/>
          <pc:sldMk cId="1580192817" sldId="291"/>
        </pc:sldMkLst>
        <pc:spChg chg="mod">
          <ac:chgData name="Briana Swift" userId="S::brswift@microsoft.com::54421b65-fbbc-4877-97ec-d3d86ee727be" providerId="AD" clId="Web-{46B5AE9F-9098-0000-D567-EAF6E563C352}" dt="2021-02-25T12:51:01.395" v="398" actId="20577"/>
          <ac:spMkLst>
            <pc:docMk/>
            <pc:sldMk cId="1580192817" sldId="291"/>
            <ac:spMk id="693" creationId="{00000000-0000-0000-0000-000000000000}"/>
          </ac:spMkLst>
        </pc:spChg>
        <pc:spChg chg="mod">
          <ac:chgData name="Briana Swift" userId="S::brswift@microsoft.com::54421b65-fbbc-4877-97ec-d3d86ee727be" providerId="AD" clId="Web-{46B5AE9F-9098-0000-D567-EAF6E563C352}" dt="2021-02-25T12:51:15.880" v="401" actId="20577"/>
          <ac:spMkLst>
            <pc:docMk/>
            <pc:sldMk cId="1580192817" sldId="291"/>
            <ac:spMk id="694" creationId="{00000000-0000-0000-0000-000000000000}"/>
          </ac:spMkLst>
        </pc:spChg>
        <pc:picChg chg="mod">
          <ac:chgData name="Briana Swift" userId="S::brswift@microsoft.com::54421b65-fbbc-4877-97ec-d3d86ee727be" providerId="AD" clId="Web-{46B5AE9F-9098-0000-D567-EAF6E563C352}" dt="2021-02-25T12:50:50.129" v="397"/>
          <ac:picMkLst>
            <pc:docMk/>
            <pc:sldMk cId="1580192817" sldId="291"/>
            <ac:picMk id="695" creationId="{00000000-0000-0000-0000-000000000000}"/>
          </ac:picMkLst>
        </pc:picChg>
      </pc:sldChg>
      <pc:sldChg chg="modSp">
        <pc:chgData name="Briana Swift" userId="S::brswift@microsoft.com::54421b65-fbbc-4877-97ec-d3d86ee727be" providerId="AD" clId="Web-{46B5AE9F-9098-0000-D567-EAF6E563C352}" dt="2021-02-25T12:53:07.305" v="429" actId="20577"/>
        <pc:sldMkLst>
          <pc:docMk/>
          <pc:sldMk cId="2782253587" sldId="292"/>
        </pc:sldMkLst>
        <pc:spChg chg="mod">
          <ac:chgData name="Briana Swift" userId="S::brswift@microsoft.com::54421b65-fbbc-4877-97ec-d3d86ee727be" providerId="AD" clId="Web-{46B5AE9F-9098-0000-D567-EAF6E563C352}" dt="2021-02-25T12:51:24.630" v="403" actId="20577"/>
          <ac:spMkLst>
            <pc:docMk/>
            <pc:sldMk cId="2782253587" sldId="292"/>
            <ac:spMk id="700" creationId="{00000000-0000-0000-0000-000000000000}"/>
          </ac:spMkLst>
        </pc:spChg>
        <pc:spChg chg="mod">
          <ac:chgData name="Briana Swift" userId="S::brswift@microsoft.com::54421b65-fbbc-4877-97ec-d3d86ee727be" providerId="AD" clId="Web-{46B5AE9F-9098-0000-D567-EAF6E563C352}" dt="2021-02-25T12:51:38.990" v="409" actId="20577"/>
          <ac:spMkLst>
            <pc:docMk/>
            <pc:sldMk cId="2782253587" sldId="292"/>
            <ac:spMk id="701" creationId="{00000000-0000-0000-0000-000000000000}"/>
          </ac:spMkLst>
        </pc:spChg>
        <pc:spChg chg="mod">
          <ac:chgData name="Briana Swift" userId="S::brswift@microsoft.com::54421b65-fbbc-4877-97ec-d3d86ee727be" providerId="AD" clId="Web-{46B5AE9F-9098-0000-D567-EAF6E563C352}" dt="2021-02-25T12:53:07.305" v="429" actId="20577"/>
          <ac:spMkLst>
            <pc:docMk/>
            <pc:sldMk cId="2782253587" sldId="292"/>
            <ac:spMk id="702" creationId="{00000000-0000-0000-0000-000000000000}"/>
          </ac:spMkLst>
        </pc:spChg>
      </pc:sldChg>
      <pc:sldChg chg="delSp modSp delCm modCm">
        <pc:chgData name="Briana Swift" userId="S::brswift@microsoft.com::54421b65-fbbc-4877-97ec-d3d86ee727be" providerId="AD" clId="Web-{46B5AE9F-9098-0000-D567-EAF6E563C352}" dt="2021-02-25T12:53:02.258" v="428" actId="20577"/>
        <pc:sldMkLst>
          <pc:docMk/>
          <pc:sldMk cId="161505021" sldId="293"/>
        </pc:sldMkLst>
        <pc:spChg chg="mod">
          <ac:chgData name="Briana Swift" userId="S::brswift@microsoft.com::54421b65-fbbc-4877-97ec-d3d86ee727be" providerId="AD" clId="Web-{46B5AE9F-9098-0000-D567-EAF6E563C352}" dt="2021-02-25T12:52:06.882" v="413" actId="20577"/>
          <ac:spMkLst>
            <pc:docMk/>
            <pc:sldMk cId="161505021" sldId="293"/>
            <ac:spMk id="707" creationId="{00000000-0000-0000-0000-000000000000}"/>
          </ac:spMkLst>
        </pc:spChg>
        <pc:spChg chg="mod">
          <ac:chgData name="Briana Swift" userId="S::brswift@microsoft.com::54421b65-fbbc-4877-97ec-d3d86ee727be" providerId="AD" clId="Web-{46B5AE9F-9098-0000-D567-EAF6E563C352}" dt="2021-02-25T12:52:22.929" v="420" actId="20577"/>
          <ac:spMkLst>
            <pc:docMk/>
            <pc:sldMk cId="161505021" sldId="293"/>
            <ac:spMk id="708" creationId="{00000000-0000-0000-0000-000000000000}"/>
          </ac:spMkLst>
        </pc:spChg>
        <pc:spChg chg="mod">
          <ac:chgData name="Briana Swift" userId="S::brswift@microsoft.com::54421b65-fbbc-4877-97ec-d3d86ee727be" providerId="AD" clId="Web-{46B5AE9F-9098-0000-D567-EAF6E563C352}" dt="2021-02-25T12:53:02.258" v="428" actId="20577"/>
          <ac:spMkLst>
            <pc:docMk/>
            <pc:sldMk cId="161505021" sldId="293"/>
            <ac:spMk id="709" creationId="{00000000-0000-0000-0000-000000000000}"/>
          </ac:spMkLst>
        </pc:spChg>
        <pc:picChg chg="del">
          <ac:chgData name="Briana Swift" userId="S::brswift@microsoft.com::54421b65-fbbc-4877-97ec-d3d86ee727be" providerId="AD" clId="Web-{46B5AE9F-9098-0000-D567-EAF6E563C352}" dt="2021-02-25T12:52:07.679" v="414"/>
          <ac:picMkLst>
            <pc:docMk/>
            <pc:sldMk cId="161505021" sldId="293"/>
            <ac:picMk id="710" creationId="{00000000-0000-0000-0000-000000000000}"/>
          </ac:picMkLst>
        </pc:picChg>
      </pc:sldChg>
      <pc:sldChg chg="addSp delSp modSp modNotes">
        <pc:chgData name="Briana Swift" userId="S::brswift@microsoft.com::54421b65-fbbc-4877-97ec-d3d86ee727be" providerId="AD" clId="Web-{46B5AE9F-9098-0000-D567-EAF6E563C352}" dt="2021-02-25T12:46:59.435" v="358" actId="20577"/>
        <pc:sldMkLst>
          <pc:docMk/>
          <pc:sldMk cId="3164373997" sldId="294"/>
        </pc:sldMkLst>
        <pc:spChg chg="add mod">
          <ac:chgData name="Briana Swift" userId="S::brswift@microsoft.com::54421b65-fbbc-4877-97ec-d3d86ee727be" providerId="AD" clId="Web-{46B5AE9F-9098-0000-D567-EAF6E563C352}" dt="2021-02-25T12:46:59.435" v="358" actId="20577"/>
          <ac:spMkLst>
            <pc:docMk/>
            <pc:sldMk cId="3164373997" sldId="294"/>
            <ac:spMk id="2" creationId="{4517B16C-F521-4FEC-8182-323F3BE3394F}"/>
          </ac:spMkLst>
        </pc:spChg>
        <pc:spChg chg="add del">
          <ac:chgData name="Briana Swift" userId="S::brswift@microsoft.com::54421b65-fbbc-4877-97ec-d3d86ee727be" providerId="AD" clId="Web-{46B5AE9F-9098-0000-D567-EAF6E563C352}" dt="2021-02-25T12:45:40.495" v="325"/>
          <ac:spMkLst>
            <pc:docMk/>
            <pc:sldMk cId="3164373997" sldId="294"/>
            <ac:spMk id="9" creationId="{7A174229-39EB-42C9-B52B-6C8D5E241967}"/>
          </ac:spMkLst>
        </pc:spChg>
        <pc:spChg chg="del mod">
          <ac:chgData name="Briana Swift" userId="S::brswift@microsoft.com::54421b65-fbbc-4877-97ec-d3d86ee727be" providerId="AD" clId="Web-{46B5AE9F-9098-0000-D567-EAF6E563C352}" dt="2021-02-25T12:40:00.985" v="223"/>
          <ac:spMkLst>
            <pc:docMk/>
            <pc:sldMk cId="3164373997" sldId="294"/>
            <ac:spMk id="715" creationId="{00000000-0000-0000-0000-000000000000}"/>
          </ac:spMkLst>
        </pc:spChg>
        <pc:spChg chg="mod">
          <ac:chgData name="Briana Swift" userId="S::brswift@microsoft.com::54421b65-fbbc-4877-97ec-d3d86ee727be" providerId="AD" clId="Web-{46B5AE9F-9098-0000-D567-EAF6E563C352}" dt="2021-02-25T12:46:52.247" v="356" actId="20577"/>
          <ac:spMkLst>
            <pc:docMk/>
            <pc:sldMk cId="3164373997" sldId="294"/>
            <ac:spMk id="716" creationId="{00000000-0000-0000-0000-000000000000}"/>
          </ac:spMkLst>
        </pc:spChg>
        <pc:spChg chg="mod">
          <ac:chgData name="Briana Swift" userId="S::brswift@microsoft.com::54421b65-fbbc-4877-97ec-d3d86ee727be" providerId="AD" clId="Web-{46B5AE9F-9098-0000-D567-EAF6E563C352}" dt="2021-02-25T12:43:35.694" v="283" actId="1076"/>
          <ac:spMkLst>
            <pc:docMk/>
            <pc:sldMk cId="3164373997" sldId="294"/>
            <ac:spMk id="718" creationId="{00000000-0000-0000-0000-000000000000}"/>
          </ac:spMkLst>
        </pc:spChg>
        <pc:grpChg chg="mod">
          <ac:chgData name="Briana Swift" userId="S::brswift@microsoft.com::54421b65-fbbc-4877-97ec-d3d86ee727be" providerId="AD" clId="Web-{46B5AE9F-9098-0000-D567-EAF6E563C352}" dt="2021-02-25T12:43:48.163" v="284" actId="1076"/>
          <ac:grpSpMkLst>
            <pc:docMk/>
            <pc:sldMk cId="3164373997" sldId="294"/>
            <ac:grpSpMk id="717" creationId="{00000000-0000-0000-0000-000000000000}"/>
          </ac:grpSpMkLst>
        </pc:grpChg>
        <pc:picChg chg="del">
          <ac:chgData name="Briana Swift" userId="S::brswift@microsoft.com::54421b65-fbbc-4877-97ec-d3d86ee727be" providerId="AD" clId="Web-{46B5AE9F-9098-0000-D567-EAF6E563C352}" dt="2021-02-25T12:39:12.233" v="216"/>
          <ac:picMkLst>
            <pc:docMk/>
            <pc:sldMk cId="3164373997" sldId="294"/>
            <ac:picMk id="720" creationId="{00000000-0000-0000-0000-000000000000}"/>
          </ac:picMkLst>
        </pc:picChg>
      </pc:sldChg>
      <pc:sldChg chg="delSp modSp">
        <pc:chgData name="Briana Swift" userId="S::brswift@microsoft.com::54421b65-fbbc-4877-97ec-d3d86ee727be" providerId="AD" clId="Web-{46B5AE9F-9098-0000-D567-EAF6E563C352}" dt="2021-02-25T12:58:48.365" v="502" actId="1076"/>
        <pc:sldMkLst>
          <pc:docMk/>
          <pc:sldMk cId="2304581771" sldId="296"/>
        </pc:sldMkLst>
        <pc:spChg chg="mod">
          <ac:chgData name="Briana Swift" userId="S::brswift@microsoft.com::54421b65-fbbc-4877-97ec-d3d86ee727be" providerId="AD" clId="Web-{46B5AE9F-9098-0000-D567-EAF6E563C352}" dt="2021-02-25T12:58:48.365" v="502" actId="1076"/>
          <ac:spMkLst>
            <pc:docMk/>
            <pc:sldMk cId="2304581771" sldId="296"/>
            <ac:spMk id="736" creationId="{00000000-0000-0000-0000-000000000000}"/>
          </ac:spMkLst>
        </pc:spChg>
        <pc:spChg chg="mod">
          <ac:chgData name="Briana Swift" userId="S::brswift@microsoft.com::54421b65-fbbc-4877-97ec-d3d86ee727be" providerId="AD" clId="Web-{46B5AE9F-9098-0000-D567-EAF6E563C352}" dt="2021-02-25T12:41:07.455" v="236" actId="20577"/>
          <ac:spMkLst>
            <pc:docMk/>
            <pc:sldMk cId="2304581771" sldId="296"/>
            <ac:spMk id="737" creationId="{00000000-0000-0000-0000-000000000000}"/>
          </ac:spMkLst>
        </pc:spChg>
        <pc:picChg chg="del mod">
          <ac:chgData name="Briana Swift" userId="S::brswift@microsoft.com::54421b65-fbbc-4877-97ec-d3d86ee727be" providerId="AD" clId="Web-{46B5AE9F-9098-0000-D567-EAF6E563C352}" dt="2021-02-25T12:41:17.550" v="243"/>
          <ac:picMkLst>
            <pc:docMk/>
            <pc:sldMk cId="2304581771" sldId="296"/>
            <ac:picMk id="740" creationId="{00000000-0000-0000-0000-000000000000}"/>
          </ac:picMkLst>
        </pc:picChg>
      </pc:sldChg>
      <pc:sldChg chg="modSp delCm modCm modNotes">
        <pc:chgData name="Briana Swift" userId="S::brswift@microsoft.com::54421b65-fbbc-4877-97ec-d3d86ee727be" providerId="AD" clId="Web-{46B5AE9F-9098-0000-D567-EAF6E563C352}" dt="2021-02-25T12:54:20.809" v="440" actId="20577"/>
        <pc:sldMkLst>
          <pc:docMk/>
          <pc:sldMk cId="3138863043" sldId="303"/>
        </pc:sldMkLst>
        <pc:spChg chg="mod">
          <ac:chgData name="Briana Swift" userId="S::brswift@microsoft.com::54421b65-fbbc-4877-97ec-d3d86ee727be" providerId="AD" clId="Web-{46B5AE9F-9098-0000-D567-EAF6E563C352}" dt="2021-02-25T12:54:13.058" v="438" actId="20577"/>
          <ac:spMkLst>
            <pc:docMk/>
            <pc:sldMk cId="3138863043" sldId="303"/>
            <ac:spMk id="806" creationId="{00000000-0000-0000-0000-000000000000}"/>
          </ac:spMkLst>
        </pc:spChg>
        <pc:spChg chg="mod">
          <ac:chgData name="Briana Swift" userId="S::brswift@microsoft.com::54421b65-fbbc-4877-97ec-d3d86ee727be" providerId="AD" clId="Web-{46B5AE9F-9098-0000-D567-EAF6E563C352}" dt="2021-02-25T12:54:20.809" v="440" actId="20577"/>
          <ac:spMkLst>
            <pc:docMk/>
            <pc:sldMk cId="3138863043" sldId="303"/>
            <ac:spMk id="807" creationId="{00000000-0000-0000-0000-000000000000}"/>
          </ac:spMkLst>
        </pc:spChg>
        <pc:spChg chg="mod">
          <ac:chgData name="Briana Swift" userId="S::brswift@microsoft.com::54421b65-fbbc-4877-97ec-d3d86ee727be" providerId="AD" clId="Web-{46B5AE9F-9098-0000-D567-EAF6E563C352}" dt="2021-02-25T12:53:55.339" v="436" actId="1076"/>
          <ac:spMkLst>
            <pc:docMk/>
            <pc:sldMk cId="3138863043" sldId="303"/>
            <ac:spMk id="808" creationId="{00000000-0000-0000-0000-000000000000}"/>
          </ac:spMkLst>
        </pc:spChg>
        <pc:picChg chg="mod">
          <ac:chgData name="Briana Swift" userId="S::brswift@microsoft.com::54421b65-fbbc-4877-97ec-d3d86ee727be" providerId="AD" clId="Web-{46B5AE9F-9098-0000-D567-EAF6E563C352}" dt="2021-02-25T12:54:00.042" v="437" actId="1076"/>
          <ac:picMkLst>
            <pc:docMk/>
            <pc:sldMk cId="3138863043" sldId="303"/>
            <ac:picMk id="809" creationId="{00000000-0000-0000-0000-000000000000}"/>
          </ac:picMkLst>
        </pc:picChg>
      </pc:sldChg>
      <pc:sldChg chg="modSp">
        <pc:chgData name="Briana Swift" userId="S::brswift@microsoft.com::54421b65-fbbc-4877-97ec-d3d86ee727be" providerId="AD" clId="Web-{46B5AE9F-9098-0000-D567-EAF6E563C352}" dt="2021-02-25T12:56:16.047" v="472" actId="1076"/>
        <pc:sldMkLst>
          <pc:docMk/>
          <pc:sldMk cId="3582588563" sldId="304"/>
        </pc:sldMkLst>
        <pc:spChg chg="mod">
          <ac:chgData name="Briana Swift" userId="S::brswift@microsoft.com::54421b65-fbbc-4877-97ec-d3d86ee727be" providerId="AD" clId="Web-{46B5AE9F-9098-0000-D567-EAF6E563C352}" dt="2021-02-25T12:55:30.451" v="464" actId="20577"/>
          <ac:spMkLst>
            <pc:docMk/>
            <pc:sldMk cId="3582588563" sldId="304"/>
            <ac:spMk id="814" creationId="{00000000-0000-0000-0000-000000000000}"/>
          </ac:spMkLst>
        </pc:spChg>
        <pc:spChg chg="mod">
          <ac:chgData name="Briana Swift" userId="S::brswift@microsoft.com::54421b65-fbbc-4877-97ec-d3d86ee727be" providerId="AD" clId="Web-{46B5AE9F-9098-0000-D567-EAF6E563C352}" dt="2021-02-25T12:54:52.169" v="450" actId="20577"/>
          <ac:spMkLst>
            <pc:docMk/>
            <pc:sldMk cId="3582588563" sldId="304"/>
            <ac:spMk id="815" creationId="{00000000-0000-0000-0000-000000000000}"/>
          </ac:spMkLst>
        </pc:spChg>
        <pc:spChg chg="mod">
          <ac:chgData name="Briana Swift" userId="S::brswift@microsoft.com::54421b65-fbbc-4877-97ec-d3d86ee727be" providerId="AD" clId="Web-{46B5AE9F-9098-0000-D567-EAF6E563C352}" dt="2021-02-25T12:56:16.047" v="472" actId="1076"/>
          <ac:spMkLst>
            <pc:docMk/>
            <pc:sldMk cId="3582588563" sldId="304"/>
            <ac:spMk id="816" creationId="{00000000-0000-0000-0000-000000000000}"/>
          </ac:spMkLst>
        </pc:spChg>
        <pc:spChg chg="mod">
          <ac:chgData name="Briana Swift" userId="S::brswift@microsoft.com::54421b65-fbbc-4877-97ec-d3d86ee727be" providerId="AD" clId="Web-{46B5AE9F-9098-0000-D567-EAF6E563C352}" dt="2021-02-25T12:54:28.153" v="442" actId="20577"/>
          <ac:spMkLst>
            <pc:docMk/>
            <pc:sldMk cId="3582588563" sldId="304"/>
            <ac:spMk id="817" creationId="{00000000-0000-0000-0000-000000000000}"/>
          </ac:spMkLst>
        </pc:spChg>
        <pc:spChg chg="mod">
          <ac:chgData name="Briana Swift" userId="S::brswift@microsoft.com::54421b65-fbbc-4877-97ec-d3d86ee727be" providerId="AD" clId="Web-{46B5AE9F-9098-0000-D567-EAF6E563C352}" dt="2021-02-25T12:54:31.543" v="444" actId="20577"/>
          <ac:spMkLst>
            <pc:docMk/>
            <pc:sldMk cId="3582588563" sldId="304"/>
            <ac:spMk id="818" creationId="{00000000-0000-0000-0000-000000000000}"/>
          </ac:spMkLst>
        </pc:spChg>
      </pc:sldChg>
      <pc:sldChg chg="modSp">
        <pc:chgData name="Briana Swift" userId="S::brswift@microsoft.com::54421b65-fbbc-4877-97ec-d3d86ee727be" providerId="AD" clId="Web-{46B5AE9F-9098-0000-D567-EAF6E563C352}" dt="2021-02-25T12:56:27.892" v="475" actId="1076"/>
        <pc:sldMkLst>
          <pc:docMk/>
          <pc:sldMk cId="2419706893" sldId="305"/>
        </pc:sldMkLst>
        <pc:spChg chg="mod">
          <ac:chgData name="Briana Swift" userId="S::brswift@microsoft.com::54421b65-fbbc-4877-97ec-d3d86ee727be" providerId="AD" clId="Web-{46B5AE9F-9098-0000-D567-EAF6E563C352}" dt="2021-02-25T12:56:27.892" v="475" actId="1076"/>
          <ac:spMkLst>
            <pc:docMk/>
            <pc:sldMk cId="2419706893" sldId="305"/>
            <ac:spMk id="825" creationId="{00000000-0000-0000-0000-000000000000}"/>
          </ac:spMkLst>
        </pc:spChg>
        <pc:spChg chg="mod">
          <ac:chgData name="Briana Swift" userId="S::brswift@microsoft.com::54421b65-fbbc-4877-97ec-d3d86ee727be" providerId="AD" clId="Web-{46B5AE9F-9098-0000-D567-EAF6E563C352}" dt="2021-02-25T12:55:56.093" v="469" actId="20577"/>
          <ac:spMkLst>
            <pc:docMk/>
            <pc:sldMk cId="2419706893" sldId="305"/>
            <ac:spMk id="826" creationId="{00000000-0000-0000-0000-000000000000}"/>
          </ac:spMkLst>
        </pc:spChg>
      </pc:sldChg>
      <pc:sldChg chg="modSp mod modClrScheme chgLayout">
        <pc:chgData name="Briana Swift" userId="S::brswift@microsoft.com::54421b65-fbbc-4877-97ec-d3d86ee727be" providerId="AD" clId="Web-{46B5AE9F-9098-0000-D567-EAF6E563C352}" dt="2021-02-25T12:57:49.488" v="494"/>
        <pc:sldMkLst>
          <pc:docMk/>
          <pc:sldMk cId="4202495006" sldId="315"/>
        </pc:sldMkLst>
        <pc:spChg chg="mod ord">
          <ac:chgData name="Briana Swift" userId="S::brswift@microsoft.com::54421b65-fbbc-4877-97ec-d3d86ee727be" providerId="AD" clId="Web-{46B5AE9F-9098-0000-D567-EAF6E563C352}" dt="2021-02-25T12:57:43.644" v="491" actId="1076"/>
          <ac:spMkLst>
            <pc:docMk/>
            <pc:sldMk cId="4202495006" sldId="315"/>
            <ac:spMk id="249" creationId="{00000000-0000-0000-0000-000000000000}"/>
          </ac:spMkLst>
        </pc:spChg>
        <pc:spChg chg="mod ord">
          <ac:chgData name="Briana Swift" userId="S::brswift@microsoft.com::54421b65-fbbc-4877-97ec-d3d86ee727be" providerId="AD" clId="Web-{46B5AE9F-9098-0000-D567-EAF6E563C352}" dt="2021-02-25T12:57:49.488" v="494"/>
          <ac:spMkLst>
            <pc:docMk/>
            <pc:sldMk cId="4202495006" sldId="315"/>
            <ac:spMk id="250" creationId="{00000000-0000-0000-0000-000000000000}"/>
          </ac:spMkLst>
        </pc:spChg>
        <pc:picChg chg="mod">
          <ac:chgData name="Briana Swift" userId="S::brswift@microsoft.com::54421b65-fbbc-4877-97ec-d3d86ee727be" providerId="AD" clId="Web-{46B5AE9F-9098-0000-D567-EAF6E563C352}" dt="2021-02-25T12:57:11.815" v="487" actId="14100"/>
          <ac:picMkLst>
            <pc:docMk/>
            <pc:sldMk cId="4202495006" sldId="315"/>
            <ac:picMk id="251" creationId="{00000000-0000-0000-0000-000000000000}"/>
          </ac:picMkLst>
        </pc:picChg>
      </pc:sldChg>
      <pc:sldChg chg="addSp delSp modSp">
        <pc:chgData name="Briana Swift" userId="S::brswift@microsoft.com::54421b65-fbbc-4877-97ec-d3d86ee727be" providerId="AD" clId="Web-{46B5AE9F-9098-0000-D567-EAF6E563C352}" dt="2021-02-25T12:53:27.307" v="431"/>
        <pc:sldMkLst>
          <pc:docMk/>
          <pc:sldMk cId="633415513" sldId="341"/>
        </pc:sldMkLst>
        <pc:spChg chg="del">
          <ac:chgData name="Briana Swift" userId="S::brswift@microsoft.com::54421b65-fbbc-4877-97ec-d3d86ee727be" providerId="AD" clId="Web-{46B5AE9F-9098-0000-D567-EAF6E563C352}" dt="2021-02-25T12:53:27.307" v="431"/>
          <ac:spMkLst>
            <pc:docMk/>
            <pc:sldMk cId="633415513" sldId="341"/>
            <ac:spMk id="2" creationId="{C079CE29-57EF-42D7-8204-39937831B7C0}"/>
          </ac:spMkLst>
        </pc:spChg>
        <pc:spChg chg="mod">
          <ac:chgData name="Briana Swift" userId="S::brswift@microsoft.com::54421b65-fbbc-4877-97ec-d3d86ee727be" providerId="AD" clId="Web-{46B5AE9F-9098-0000-D567-EAF6E563C352}" dt="2021-02-25T12:53:24.979" v="430" actId="20577"/>
          <ac:spMkLst>
            <pc:docMk/>
            <pc:sldMk cId="633415513" sldId="341"/>
            <ac:spMk id="3" creationId="{EADCEFE1-2EDF-4782-9DCF-3C6FFDA8647B}"/>
          </ac:spMkLst>
        </pc:spChg>
        <pc:spChg chg="add mod">
          <ac:chgData name="Briana Swift" userId="S::brswift@microsoft.com::54421b65-fbbc-4877-97ec-d3d86ee727be" providerId="AD" clId="Web-{46B5AE9F-9098-0000-D567-EAF6E563C352}" dt="2021-02-25T12:53:27.307" v="431"/>
          <ac:spMkLst>
            <pc:docMk/>
            <pc:sldMk cId="633415513" sldId="341"/>
            <ac:spMk id="5" creationId="{9C030405-428D-4022-8B17-E29BCC2C5D52}"/>
          </ac:spMkLst>
        </pc:spChg>
      </pc:sldChg>
      <pc:sldChg chg="modSp">
        <pc:chgData name="Briana Swift" userId="S::brswift@microsoft.com::54421b65-fbbc-4877-97ec-d3d86ee727be" providerId="AD" clId="Web-{46B5AE9F-9098-0000-D567-EAF6E563C352}" dt="2021-02-25T12:38:16.653" v="213" actId="20577"/>
        <pc:sldMkLst>
          <pc:docMk/>
          <pc:sldMk cId="1624767558" sldId="378"/>
        </pc:sldMkLst>
        <pc:spChg chg="mod">
          <ac:chgData name="Briana Swift" userId="S::brswift@microsoft.com::54421b65-fbbc-4877-97ec-d3d86ee727be" providerId="AD" clId="Web-{46B5AE9F-9098-0000-D567-EAF6E563C352}" dt="2021-02-25T12:38:16.653" v="213" actId="20577"/>
          <ac:spMkLst>
            <pc:docMk/>
            <pc:sldMk cId="1624767558" sldId="378"/>
            <ac:spMk id="2" creationId="{2221B24D-674B-4A44-B28D-C46B043B7DFD}"/>
          </ac:spMkLst>
        </pc:spChg>
      </pc:sldChg>
      <pc:sldChg chg="modSp">
        <pc:chgData name="Briana Swift" userId="S::brswift@microsoft.com::54421b65-fbbc-4877-97ec-d3d86ee727be" providerId="AD" clId="Web-{46B5AE9F-9098-0000-D567-EAF6E563C352}" dt="2021-02-25T12:27:54.510" v="25" actId="20577"/>
        <pc:sldMkLst>
          <pc:docMk/>
          <pc:sldMk cId="1668260044" sldId="379"/>
        </pc:sldMkLst>
        <pc:spChg chg="mod">
          <ac:chgData name="Briana Swift" userId="S::brswift@microsoft.com::54421b65-fbbc-4877-97ec-d3d86ee727be" providerId="AD" clId="Web-{46B5AE9F-9098-0000-D567-EAF6E563C352}" dt="2021-02-25T12:27:34.650" v="20" actId="20577"/>
          <ac:spMkLst>
            <pc:docMk/>
            <pc:sldMk cId="1668260044" sldId="379"/>
            <ac:spMk id="4" creationId="{2E6294AD-5E81-DC4C-AF5A-8F28F6B911A4}"/>
          </ac:spMkLst>
        </pc:spChg>
        <pc:spChg chg="mod">
          <ac:chgData name="Briana Swift" userId="S::brswift@microsoft.com::54421b65-fbbc-4877-97ec-d3d86ee727be" providerId="AD" clId="Web-{46B5AE9F-9098-0000-D567-EAF6E563C352}" dt="2021-02-25T12:27:47.759" v="21" actId="20577"/>
          <ac:spMkLst>
            <pc:docMk/>
            <pc:sldMk cId="1668260044" sldId="379"/>
            <ac:spMk id="5" creationId="{28C7B76F-C83F-0F49-8A43-1C95BE1C8D5C}"/>
          </ac:spMkLst>
        </pc:spChg>
        <pc:spChg chg="mod">
          <ac:chgData name="Briana Swift" userId="S::brswift@microsoft.com::54421b65-fbbc-4877-97ec-d3d86ee727be" providerId="AD" clId="Web-{46B5AE9F-9098-0000-D567-EAF6E563C352}" dt="2021-02-25T12:27:54.510" v="25" actId="20577"/>
          <ac:spMkLst>
            <pc:docMk/>
            <pc:sldMk cId="1668260044" sldId="379"/>
            <ac:spMk id="7" creationId="{DD9E34AA-5F85-6942-97F6-A402E221A01C}"/>
          </ac:spMkLst>
        </pc:spChg>
      </pc:sldChg>
      <pc:sldChg chg="addSp delSp modSp">
        <pc:chgData name="Briana Swift" userId="S::brswift@microsoft.com::54421b65-fbbc-4877-97ec-d3d86ee727be" providerId="AD" clId="Web-{46B5AE9F-9098-0000-D567-EAF6E563C352}" dt="2021-02-25T12:58:08.864" v="497" actId="20577"/>
        <pc:sldMkLst>
          <pc:docMk/>
          <pc:sldMk cId="1393287008" sldId="380"/>
        </pc:sldMkLst>
        <pc:spChg chg="del">
          <ac:chgData name="Briana Swift" userId="S::brswift@microsoft.com::54421b65-fbbc-4877-97ec-d3d86ee727be" providerId="AD" clId="Web-{46B5AE9F-9098-0000-D567-EAF6E563C352}" dt="2021-02-25T12:58:00.191" v="496"/>
          <ac:spMkLst>
            <pc:docMk/>
            <pc:sldMk cId="1393287008" sldId="380"/>
            <ac:spMk id="2" creationId="{C079CE29-57EF-42D7-8204-39937831B7C0}"/>
          </ac:spMkLst>
        </pc:spChg>
        <pc:spChg chg="mod">
          <ac:chgData name="Briana Swift" userId="S::brswift@microsoft.com::54421b65-fbbc-4877-97ec-d3d86ee727be" providerId="AD" clId="Web-{46B5AE9F-9098-0000-D567-EAF6E563C352}" dt="2021-02-25T12:58:08.864" v="497" actId="20577"/>
          <ac:spMkLst>
            <pc:docMk/>
            <pc:sldMk cId="1393287008" sldId="380"/>
            <ac:spMk id="3" creationId="{EADCEFE1-2EDF-4782-9DCF-3C6FFDA8647B}"/>
          </ac:spMkLst>
        </pc:spChg>
        <pc:spChg chg="add mod">
          <ac:chgData name="Briana Swift" userId="S::brswift@microsoft.com::54421b65-fbbc-4877-97ec-d3d86ee727be" providerId="AD" clId="Web-{46B5AE9F-9098-0000-D567-EAF6E563C352}" dt="2021-02-25T12:58:00.191" v="496"/>
          <ac:spMkLst>
            <pc:docMk/>
            <pc:sldMk cId="1393287008" sldId="380"/>
            <ac:spMk id="5" creationId="{00ECBC46-9552-420E-9744-258DF14C417D}"/>
          </ac:spMkLst>
        </pc:spChg>
      </pc:sldChg>
      <pc:sldChg chg="addSp modSp mod modClrScheme modShow chgLayout">
        <pc:chgData name="Briana Swift" userId="S::brswift@microsoft.com::54421b65-fbbc-4877-97ec-d3d86ee727be" providerId="AD" clId="Web-{46B5AE9F-9098-0000-D567-EAF6E563C352}" dt="2021-02-25T12:38:57.874" v="215"/>
        <pc:sldMkLst>
          <pc:docMk/>
          <pc:sldMk cId="91654966" sldId="381"/>
        </pc:sldMkLst>
        <pc:spChg chg="mod ord">
          <ac:chgData name="Briana Swift" userId="S::brswift@microsoft.com::54421b65-fbbc-4877-97ec-d3d86ee727be" providerId="AD" clId="Web-{46B5AE9F-9098-0000-D567-EAF6E563C352}" dt="2021-02-25T12:38:40.170" v="214"/>
          <ac:spMkLst>
            <pc:docMk/>
            <pc:sldMk cId="91654966" sldId="381"/>
            <ac:spMk id="2" creationId="{23AF5AA5-CC5A-4433-8643-60E5F9A7C782}"/>
          </ac:spMkLst>
        </pc:spChg>
        <pc:spChg chg="mod ord">
          <ac:chgData name="Briana Swift" userId="S::brswift@microsoft.com::54421b65-fbbc-4877-97ec-d3d86ee727be" providerId="AD" clId="Web-{46B5AE9F-9098-0000-D567-EAF6E563C352}" dt="2021-02-25T12:38:40.170" v="214"/>
          <ac:spMkLst>
            <pc:docMk/>
            <pc:sldMk cId="91654966" sldId="381"/>
            <ac:spMk id="3" creationId="{738DE0B7-5E9C-4B9D-9112-2D928043CD42}"/>
          </ac:spMkLst>
        </pc:spChg>
        <pc:spChg chg="add mod ord">
          <ac:chgData name="Briana Swift" userId="S::brswift@microsoft.com::54421b65-fbbc-4877-97ec-d3d86ee727be" providerId="AD" clId="Web-{46B5AE9F-9098-0000-D567-EAF6E563C352}" dt="2021-02-25T12:38:40.170" v="214"/>
          <ac:spMkLst>
            <pc:docMk/>
            <pc:sldMk cId="91654966" sldId="381"/>
            <ac:spMk id="4" creationId="{890E78BE-22E0-4539-BFE7-B28D2FD502DA}"/>
          </ac:spMkLst>
        </pc:spChg>
        <pc:spChg chg="add mod ord">
          <ac:chgData name="Briana Swift" userId="S::brswift@microsoft.com::54421b65-fbbc-4877-97ec-d3d86ee727be" providerId="AD" clId="Web-{46B5AE9F-9098-0000-D567-EAF6E563C352}" dt="2021-02-25T12:38:40.170" v="214"/>
          <ac:spMkLst>
            <pc:docMk/>
            <pc:sldMk cId="91654966" sldId="381"/>
            <ac:spMk id="5" creationId="{8618B6DF-DD69-43BA-B35E-3B53A5E40581}"/>
          </ac:spMkLst>
        </pc:spChg>
      </pc:sldChg>
      <pc:sldChg chg="addSp modSp mod modClrScheme modShow chgLayout">
        <pc:chgData name="Briana Swift" userId="S::brswift@microsoft.com::54421b65-fbbc-4877-97ec-d3d86ee727be" providerId="AD" clId="Web-{46B5AE9F-9098-0000-D567-EAF6E563C352}" dt="2021-02-25T12:53:33.651" v="432"/>
        <pc:sldMkLst>
          <pc:docMk/>
          <pc:sldMk cId="1514036721" sldId="382"/>
        </pc:sldMkLst>
        <pc:spChg chg="mod ord">
          <ac:chgData name="Briana Swift" userId="S::brswift@microsoft.com::54421b65-fbbc-4877-97ec-d3d86ee727be" providerId="AD" clId="Web-{46B5AE9F-9098-0000-D567-EAF6E563C352}" dt="2021-02-25T12:41:26.644" v="244"/>
          <ac:spMkLst>
            <pc:docMk/>
            <pc:sldMk cId="1514036721" sldId="382"/>
            <ac:spMk id="2" creationId="{23AF5AA5-CC5A-4433-8643-60E5F9A7C782}"/>
          </ac:spMkLst>
        </pc:spChg>
        <pc:spChg chg="mod ord">
          <ac:chgData name="Briana Swift" userId="S::brswift@microsoft.com::54421b65-fbbc-4877-97ec-d3d86ee727be" providerId="AD" clId="Web-{46B5AE9F-9098-0000-D567-EAF6E563C352}" dt="2021-02-25T12:41:26.644" v="244"/>
          <ac:spMkLst>
            <pc:docMk/>
            <pc:sldMk cId="1514036721" sldId="382"/>
            <ac:spMk id="3" creationId="{738DE0B7-5E9C-4B9D-9112-2D928043CD42}"/>
          </ac:spMkLst>
        </pc:spChg>
        <pc:spChg chg="add mod ord">
          <ac:chgData name="Briana Swift" userId="S::brswift@microsoft.com::54421b65-fbbc-4877-97ec-d3d86ee727be" providerId="AD" clId="Web-{46B5AE9F-9098-0000-D567-EAF6E563C352}" dt="2021-02-25T12:41:26.644" v="244"/>
          <ac:spMkLst>
            <pc:docMk/>
            <pc:sldMk cId="1514036721" sldId="382"/>
            <ac:spMk id="4" creationId="{92B32F07-E611-4B44-A5F7-C85D76DA230B}"/>
          </ac:spMkLst>
        </pc:spChg>
        <pc:spChg chg="add mod ord">
          <ac:chgData name="Briana Swift" userId="S::brswift@microsoft.com::54421b65-fbbc-4877-97ec-d3d86ee727be" providerId="AD" clId="Web-{46B5AE9F-9098-0000-D567-EAF6E563C352}" dt="2021-02-25T12:41:26.644" v="244"/>
          <ac:spMkLst>
            <pc:docMk/>
            <pc:sldMk cId="1514036721" sldId="382"/>
            <ac:spMk id="5" creationId="{C9D04F04-8169-429F-9F8D-22B351AE09E4}"/>
          </ac:spMkLst>
        </pc:spChg>
      </pc:sldChg>
      <pc:sldChg chg="addSp modSp mod modClrScheme chgLayout">
        <pc:chgData name="Briana Swift" userId="S::brswift@microsoft.com::54421b65-fbbc-4877-97ec-d3d86ee727be" providerId="AD" clId="Web-{46B5AE9F-9098-0000-D567-EAF6E563C352}" dt="2021-02-25T12:53:39.557" v="433"/>
        <pc:sldMkLst>
          <pc:docMk/>
          <pc:sldMk cId="1821442910" sldId="383"/>
        </pc:sldMkLst>
        <pc:spChg chg="mod ord">
          <ac:chgData name="Briana Swift" userId="S::brswift@microsoft.com::54421b65-fbbc-4877-97ec-d3d86ee727be" providerId="AD" clId="Web-{46B5AE9F-9098-0000-D567-EAF6E563C352}" dt="2021-02-25T12:53:39.557" v="433"/>
          <ac:spMkLst>
            <pc:docMk/>
            <pc:sldMk cId="1821442910" sldId="383"/>
            <ac:spMk id="2" creationId="{23AF5AA5-CC5A-4433-8643-60E5F9A7C782}"/>
          </ac:spMkLst>
        </pc:spChg>
        <pc:spChg chg="mod ord">
          <ac:chgData name="Briana Swift" userId="S::brswift@microsoft.com::54421b65-fbbc-4877-97ec-d3d86ee727be" providerId="AD" clId="Web-{46B5AE9F-9098-0000-D567-EAF6E563C352}" dt="2021-02-25T12:53:39.557" v="433"/>
          <ac:spMkLst>
            <pc:docMk/>
            <pc:sldMk cId="1821442910" sldId="383"/>
            <ac:spMk id="3" creationId="{738DE0B7-5E9C-4B9D-9112-2D928043CD42}"/>
          </ac:spMkLst>
        </pc:spChg>
        <pc:spChg chg="add mod ord">
          <ac:chgData name="Briana Swift" userId="S::brswift@microsoft.com::54421b65-fbbc-4877-97ec-d3d86ee727be" providerId="AD" clId="Web-{46B5AE9F-9098-0000-D567-EAF6E563C352}" dt="2021-02-25T12:53:39.557" v="433"/>
          <ac:spMkLst>
            <pc:docMk/>
            <pc:sldMk cId="1821442910" sldId="383"/>
            <ac:spMk id="4" creationId="{EAB77990-F905-401F-BF3C-A9CB1652012C}"/>
          </ac:spMkLst>
        </pc:spChg>
        <pc:spChg chg="add mod ord">
          <ac:chgData name="Briana Swift" userId="S::brswift@microsoft.com::54421b65-fbbc-4877-97ec-d3d86ee727be" providerId="AD" clId="Web-{46B5AE9F-9098-0000-D567-EAF6E563C352}" dt="2021-02-25T12:53:39.557" v="433"/>
          <ac:spMkLst>
            <pc:docMk/>
            <pc:sldMk cId="1821442910" sldId="383"/>
            <ac:spMk id="5" creationId="{443F29B7-54C6-4BAA-8AC1-ECF1717A9070}"/>
          </ac:spMkLst>
        </pc:spChg>
      </pc:sldChg>
      <pc:sldChg chg="addSp delSp modSp new">
        <pc:chgData name="Briana Swift" userId="S::brswift@microsoft.com::54421b65-fbbc-4877-97ec-d3d86ee727be" providerId="AD" clId="Web-{46B5AE9F-9098-0000-D567-EAF6E563C352}" dt="2021-02-25T12:35:57.884" v="146" actId="20577"/>
        <pc:sldMkLst>
          <pc:docMk/>
          <pc:sldMk cId="3662915746" sldId="384"/>
        </pc:sldMkLst>
        <pc:spChg chg="mod">
          <ac:chgData name="Briana Swift" userId="S::brswift@microsoft.com::54421b65-fbbc-4877-97ec-d3d86ee727be" providerId="AD" clId="Web-{46B5AE9F-9098-0000-D567-EAF6E563C352}" dt="2021-02-25T12:30:21.186" v="71" actId="20577"/>
          <ac:spMkLst>
            <pc:docMk/>
            <pc:sldMk cId="3662915746" sldId="384"/>
            <ac:spMk id="2" creationId="{5B11A1E9-0E93-4665-A4A3-A7F698CA9B22}"/>
          </ac:spMkLst>
        </pc:spChg>
        <pc:spChg chg="mod">
          <ac:chgData name="Briana Swift" userId="S::brswift@microsoft.com::54421b65-fbbc-4877-97ec-d3d86ee727be" providerId="AD" clId="Web-{46B5AE9F-9098-0000-D567-EAF6E563C352}" dt="2021-02-25T12:34:57.960" v="114" actId="20577"/>
          <ac:spMkLst>
            <pc:docMk/>
            <pc:sldMk cId="3662915746" sldId="384"/>
            <ac:spMk id="3" creationId="{05D74A04-FCB1-4646-B999-1DA4ED5FD8AF}"/>
          </ac:spMkLst>
        </pc:spChg>
        <pc:spChg chg="add del mod">
          <ac:chgData name="Briana Swift" userId="S::brswift@microsoft.com::54421b65-fbbc-4877-97ec-d3d86ee727be" providerId="AD" clId="Web-{46B5AE9F-9098-0000-D567-EAF6E563C352}" dt="2021-02-25T12:30:01.420" v="63"/>
          <ac:spMkLst>
            <pc:docMk/>
            <pc:sldMk cId="3662915746" sldId="384"/>
            <ac:spMk id="5" creationId="{80712A28-C083-48CD-A485-3B721BA666BB}"/>
          </ac:spMkLst>
        </pc:spChg>
        <pc:spChg chg="add del">
          <ac:chgData name="Briana Swift" userId="S::brswift@microsoft.com::54421b65-fbbc-4877-97ec-d3d86ee727be" providerId="AD" clId="Web-{46B5AE9F-9098-0000-D567-EAF6E563C352}" dt="2021-02-25T12:31:13.062" v="93"/>
          <ac:spMkLst>
            <pc:docMk/>
            <pc:sldMk cId="3662915746" sldId="384"/>
            <ac:spMk id="7" creationId="{5974566B-2525-47BB-9A67-27EAF5A5280F}"/>
          </ac:spMkLst>
        </pc:spChg>
        <pc:spChg chg="add mod">
          <ac:chgData name="Briana Swift" userId="S::brswift@microsoft.com::54421b65-fbbc-4877-97ec-d3d86ee727be" providerId="AD" clId="Web-{46B5AE9F-9098-0000-D567-EAF6E563C352}" dt="2021-02-25T12:35:57.884" v="146" actId="20577"/>
          <ac:spMkLst>
            <pc:docMk/>
            <pc:sldMk cId="3662915746" sldId="384"/>
            <ac:spMk id="9" creationId="{BEB07176-9AFF-48E7-A2B9-D2C3BBA14876}"/>
          </ac:spMkLst>
        </pc:spChg>
        <pc:spChg chg="add del mod">
          <ac:chgData name="Briana Swift" userId="S::brswift@microsoft.com::54421b65-fbbc-4877-97ec-d3d86ee727be" providerId="AD" clId="Web-{46B5AE9F-9098-0000-D567-EAF6E563C352}" dt="2021-02-25T12:31:07.828" v="91"/>
          <ac:spMkLst>
            <pc:docMk/>
            <pc:sldMk cId="3662915746" sldId="384"/>
            <ac:spMk id="10" creationId="{02BF5079-FF1A-4D35-9602-DD0C947A8C6D}"/>
          </ac:spMkLst>
        </pc:spChg>
      </pc:sldChg>
      <pc:sldChg chg="addSp delSp modSp add ord replId modNotes">
        <pc:chgData name="Briana Swift" userId="S::brswift@microsoft.com::54421b65-fbbc-4877-97ec-d3d86ee727be" providerId="AD" clId="Web-{46B5AE9F-9098-0000-D567-EAF6E563C352}" dt="2021-02-25T12:47:11.170" v="361" actId="1076"/>
        <pc:sldMkLst>
          <pc:docMk/>
          <pc:sldMk cId="3485588297" sldId="385"/>
        </pc:sldMkLst>
        <pc:spChg chg="mod">
          <ac:chgData name="Briana Swift" userId="S::brswift@microsoft.com::54421b65-fbbc-4877-97ec-d3d86ee727be" providerId="AD" clId="Web-{46B5AE9F-9098-0000-D567-EAF6E563C352}" dt="2021-02-25T12:47:11.170" v="361" actId="1076"/>
          <ac:spMkLst>
            <pc:docMk/>
            <pc:sldMk cId="3485588297" sldId="385"/>
            <ac:spMk id="2" creationId="{4517B16C-F521-4FEC-8182-323F3BE3394F}"/>
          </ac:spMkLst>
        </pc:spChg>
        <pc:spChg chg="add del">
          <ac:chgData name="Briana Swift" userId="S::brswift@microsoft.com::54421b65-fbbc-4877-97ec-d3d86ee727be" providerId="AD" clId="Web-{46B5AE9F-9098-0000-D567-EAF6E563C352}" dt="2021-02-25T12:46:18.043" v="349"/>
          <ac:spMkLst>
            <pc:docMk/>
            <pc:sldMk cId="3485588297" sldId="385"/>
            <ac:spMk id="3" creationId="{69499FE8-FF20-4AA5-8DD5-CC43C0728154}"/>
          </ac:spMkLst>
        </pc:spChg>
        <pc:spChg chg="mod">
          <ac:chgData name="Briana Swift" userId="S::brswift@microsoft.com::54421b65-fbbc-4877-97ec-d3d86ee727be" providerId="AD" clId="Web-{46B5AE9F-9098-0000-D567-EAF6E563C352}" dt="2021-02-25T12:46:08.746" v="347" actId="20577"/>
          <ac:spMkLst>
            <pc:docMk/>
            <pc:sldMk cId="3485588297" sldId="385"/>
            <ac:spMk id="716" creationId="{00000000-0000-0000-0000-000000000000}"/>
          </ac:spMkLst>
        </pc:spChg>
        <pc:grpChg chg="add mod">
          <ac:chgData name="Briana Swift" userId="S::brswift@microsoft.com::54421b65-fbbc-4877-97ec-d3d86ee727be" providerId="AD" clId="Web-{46B5AE9F-9098-0000-D567-EAF6E563C352}" dt="2021-02-25T12:46:26.371" v="351" actId="1076"/>
          <ac:grpSpMkLst>
            <pc:docMk/>
            <pc:sldMk cId="3485588297" sldId="385"/>
            <ac:grpSpMk id="4" creationId="{14DAFD5D-AB13-4F25-B3CF-6CF297477BC4}"/>
          </ac:grpSpMkLst>
        </pc:grpChg>
      </pc:sldChg>
    </pc:docChg>
  </pc:docChgLst>
  <pc:docChgLst>
    <pc:chgData name="Briana Swift" userId="S::brswift@microsoft.com::54421b65-fbbc-4877-97ec-d3d86ee727be" providerId="AD" clId="Web-{7C19AC9F-B094-0000-D567-ECC32801AA8F}"/>
    <pc:docChg chg="addSld modSld modSection">
      <pc:chgData name="Briana Swift" userId="S::brswift@microsoft.com::54421b65-fbbc-4877-97ec-d3d86ee727be" providerId="AD" clId="Web-{7C19AC9F-B094-0000-D567-ECC32801AA8F}" dt="2021-02-17T09:56:45.973" v="14" actId="20577"/>
      <pc:docMkLst>
        <pc:docMk/>
      </pc:docMkLst>
      <pc:sldChg chg="modSp new mod modShow">
        <pc:chgData name="Briana Swift" userId="S::brswift@microsoft.com::54421b65-fbbc-4877-97ec-d3d86ee727be" providerId="AD" clId="Web-{7C19AC9F-B094-0000-D567-ECC32801AA8F}" dt="2021-02-17T09:56:26.081" v="3"/>
        <pc:sldMkLst>
          <pc:docMk/>
          <pc:sldMk cId="91654966" sldId="381"/>
        </pc:sldMkLst>
        <pc:spChg chg="mod">
          <ac:chgData name="Briana Swift" userId="S::brswift@microsoft.com::54421b65-fbbc-4877-97ec-d3d86ee727be" providerId="AD" clId="Web-{7C19AC9F-B094-0000-D567-ECC32801AA8F}" dt="2021-02-17T09:56:22.112" v="2" actId="20577"/>
          <ac:spMkLst>
            <pc:docMk/>
            <pc:sldMk cId="91654966" sldId="381"/>
            <ac:spMk id="2" creationId="{23AF5AA5-CC5A-4433-8643-60E5F9A7C782}"/>
          </ac:spMkLst>
        </pc:spChg>
      </pc:sldChg>
      <pc:sldChg chg="modSp add replId">
        <pc:chgData name="Briana Swift" userId="S::brswift@microsoft.com::54421b65-fbbc-4877-97ec-d3d86ee727be" providerId="AD" clId="Web-{7C19AC9F-B094-0000-D567-ECC32801AA8F}" dt="2021-02-17T09:56:36.019" v="12" actId="20577"/>
        <pc:sldMkLst>
          <pc:docMk/>
          <pc:sldMk cId="1514036721" sldId="382"/>
        </pc:sldMkLst>
        <pc:spChg chg="mod">
          <ac:chgData name="Briana Swift" userId="S::brswift@microsoft.com::54421b65-fbbc-4877-97ec-d3d86ee727be" providerId="AD" clId="Web-{7C19AC9F-B094-0000-D567-ECC32801AA8F}" dt="2021-02-17T09:56:36.019" v="12" actId="20577"/>
          <ac:spMkLst>
            <pc:docMk/>
            <pc:sldMk cId="1514036721" sldId="382"/>
            <ac:spMk id="2" creationId="{23AF5AA5-CC5A-4433-8643-60E5F9A7C782}"/>
          </ac:spMkLst>
        </pc:spChg>
      </pc:sldChg>
      <pc:sldChg chg="modSp add replId">
        <pc:chgData name="Briana Swift" userId="S::brswift@microsoft.com::54421b65-fbbc-4877-97ec-d3d86ee727be" providerId="AD" clId="Web-{7C19AC9F-B094-0000-D567-ECC32801AA8F}" dt="2021-02-17T09:56:45.973" v="14" actId="20577"/>
        <pc:sldMkLst>
          <pc:docMk/>
          <pc:sldMk cId="1821442910" sldId="383"/>
        </pc:sldMkLst>
        <pc:spChg chg="mod">
          <ac:chgData name="Briana Swift" userId="S::brswift@microsoft.com::54421b65-fbbc-4877-97ec-d3d86ee727be" providerId="AD" clId="Web-{7C19AC9F-B094-0000-D567-ECC32801AA8F}" dt="2021-02-17T09:56:45.973" v="14" actId="20577"/>
          <ac:spMkLst>
            <pc:docMk/>
            <pc:sldMk cId="1821442910" sldId="383"/>
            <ac:spMk id="2" creationId="{23AF5AA5-CC5A-4433-8643-60E5F9A7C782}"/>
          </ac:spMkLst>
        </pc:spChg>
      </pc:sldChg>
    </pc:docChg>
  </pc:docChgLst>
  <pc:docChgLst>
    <pc:chgData name="David Polite" userId="S::dapolite@microsoft.com::e09d7110-74e9-4304-8efc-0543c1ae46f0" providerId="AD" clId="Web-{D383B59F-F017-0000-D175-07C34CC8AFDD}"/>
    <pc:docChg chg="">
      <pc:chgData name="David Polite" userId="S::dapolite@microsoft.com::e09d7110-74e9-4304-8efc-0543c1ae46f0" providerId="AD" clId="Web-{D383B59F-F017-0000-D175-07C34CC8AFDD}" dt="2021-03-18T16:00:15.011" v="7"/>
      <pc:docMkLst>
        <pc:docMk/>
      </pc:docMkLst>
      <pc:sldChg chg="delCm">
        <pc:chgData name="David Polite" userId="S::dapolite@microsoft.com::e09d7110-74e9-4304-8efc-0543c1ae46f0" providerId="AD" clId="Web-{D383B59F-F017-0000-D175-07C34CC8AFDD}" dt="2021-03-18T15:59:59.464" v="1"/>
        <pc:sldMkLst>
          <pc:docMk/>
          <pc:sldMk cId="1925327344" sldId="289"/>
        </pc:sldMkLst>
      </pc:sldChg>
      <pc:sldChg chg="delCm">
        <pc:chgData name="David Polite" userId="S::dapolite@microsoft.com::e09d7110-74e9-4304-8efc-0543c1ae46f0" providerId="AD" clId="Web-{D383B59F-F017-0000-D175-07C34CC8AFDD}" dt="2021-03-18T15:59:55.760" v="0"/>
        <pc:sldMkLst>
          <pc:docMk/>
          <pc:sldMk cId="3164373997" sldId="294"/>
        </pc:sldMkLst>
      </pc:sldChg>
      <pc:sldChg chg="delCm">
        <pc:chgData name="David Polite" userId="S::dapolite@microsoft.com::e09d7110-74e9-4304-8efc-0543c1ae46f0" providerId="AD" clId="Web-{D383B59F-F017-0000-D175-07C34CC8AFDD}" dt="2021-03-18T16:00:05.604" v="3"/>
        <pc:sldMkLst>
          <pc:docMk/>
          <pc:sldMk cId="3138863043" sldId="303"/>
        </pc:sldMkLst>
      </pc:sldChg>
      <pc:sldChg chg="delCm">
        <pc:chgData name="David Polite" userId="S::dapolite@microsoft.com::e09d7110-74e9-4304-8efc-0543c1ae46f0" providerId="AD" clId="Web-{D383B59F-F017-0000-D175-07C34CC8AFDD}" dt="2021-03-18T16:00:08.026" v="4"/>
        <pc:sldMkLst>
          <pc:docMk/>
          <pc:sldMk cId="3582588563" sldId="304"/>
        </pc:sldMkLst>
      </pc:sldChg>
      <pc:sldChg chg="delCm">
        <pc:chgData name="David Polite" userId="S::dapolite@microsoft.com::e09d7110-74e9-4304-8efc-0543c1ae46f0" providerId="AD" clId="Web-{D383B59F-F017-0000-D175-07C34CC8AFDD}" dt="2021-03-18T16:00:15.011" v="7"/>
        <pc:sldMkLst>
          <pc:docMk/>
          <pc:sldMk cId="2419706893" sldId="305"/>
        </pc:sldMkLst>
      </pc:sldChg>
      <pc:sldChg chg="delCm">
        <pc:chgData name="David Polite" userId="S::dapolite@microsoft.com::e09d7110-74e9-4304-8efc-0543c1ae46f0" providerId="AD" clId="Web-{D383B59F-F017-0000-D175-07C34CC8AFDD}" dt="2021-03-18T16:00:03.073" v="2"/>
        <pc:sldMkLst>
          <pc:docMk/>
          <pc:sldMk cId="4255716595" sldId="386"/>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94D6499-F641-4AF1-8CC3-599F237EC418}"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en-HK"/>
        </a:p>
      </dgm:t>
    </dgm:pt>
    <dgm:pt modelId="{FD168FFE-DFDD-4A8F-A8E9-30A7085A4DD0}">
      <dgm:prSet phldrT="[Text]" phldr="0"/>
      <dgm:spPr/>
      <dgm:t>
        <a:bodyPr/>
        <a:lstStyle/>
        <a:p>
          <a:r>
            <a:rPr lang="en-US" dirty="0"/>
            <a:t>Organization Secrets</a:t>
          </a:r>
          <a:endParaRPr lang="en-HK" dirty="0"/>
        </a:p>
      </dgm:t>
    </dgm:pt>
    <dgm:pt modelId="{2E84A1CA-7148-4CA7-9776-8BF458A69958}" type="parTrans" cxnId="{221647DA-B795-47F4-B9EC-58AA359FEC55}">
      <dgm:prSet/>
      <dgm:spPr/>
      <dgm:t>
        <a:bodyPr/>
        <a:lstStyle/>
        <a:p>
          <a:endParaRPr lang="en-HK"/>
        </a:p>
      </dgm:t>
    </dgm:pt>
    <dgm:pt modelId="{F983B90E-AAE6-4D53-8976-142F0415D7DA}" type="sibTrans" cxnId="{221647DA-B795-47F4-B9EC-58AA359FEC55}">
      <dgm:prSet/>
      <dgm:spPr/>
      <dgm:t>
        <a:bodyPr/>
        <a:lstStyle/>
        <a:p>
          <a:endParaRPr lang="en-HK"/>
        </a:p>
      </dgm:t>
    </dgm:pt>
    <dgm:pt modelId="{9EED82BC-F2C0-47DC-B966-CC61B9E32F47}">
      <dgm:prSet phldrT="[Text]" phldr="0"/>
      <dgm:spPr/>
      <dgm:t>
        <a:bodyPr/>
        <a:lstStyle/>
        <a:p>
          <a:r>
            <a:rPr lang="en-US" dirty="0"/>
            <a:t>Repository Secrets</a:t>
          </a:r>
          <a:endParaRPr lang="en-HK" dirty="0"/>
        </a:p>
      </dgm:t>
    </dgm:pt>
    <dgm:pt modelId="{A557DF1B-1854-4153-9F47-33CCA92BCDE6}" type="parTrans" cxnId="{3378685A-44FF-4E79-BE9F-3CF2736FD593}">
      <dgm:prSet/>
      <dgm:spPr/>
      <dgm:t>
        <a:bodyPr/>
        <a:lstStyle/>
        <a:p>
          <a:endParaRPr lang="en-HK"/>
        </a:p>
      </dgm:t>
    </dgm:pt>
    <dgm:pt modelId="{7401CDBB-56BE-41C2-8912-5C1CFA75F217}" type="sibTrans" cxnId="{3378685A-44FF-4E79-BE9F-3CF2736FD593}">
      <dgm:prSet/>
      <dgm:spPr/>
      <dgm:t>
        <a:bodyPr/>
        <a:lstStyle/>
        <a:p>
          <a:endParaRPr lang="en-HK"/>
        </a:p>
      </dgm:t>
    </dgm:pt>
    <dgm:pt modelId="{9E981C9A-DC3A-4206-8038-207406E65C85}">
      <dgm:prSet phldrT="[Text]" phldr="0"/>
      <dgm:spPr/>
      <dgm:t>
        <a:bodyPr/>
        <a:lstStyle/>
        <a:p>
          <a:r>
            <a:rPr lang="en-US" dirty="0"/>
            <a:t>Environment Secrets</a:t>
          </a:r>
          <a:endParaRPr lang="en-HK" dirty="0"/>
        </a:p>
      </dgm:t>
    </dgm:pt>
    <dgm:pt modelId="{F1983470-BBF3-45DB-8AEF-2F1650395493}" type="parTrans" cxnId="{4B3A0F3D-4CB7-40C6-B245-87D8E6440A06}">
      <dgm:prSet/>
      <dgm:spPr/>
      <dgm:t>
        <a:bodyPr/>
        <a:lstStyle/>
        <a:p>
          <a:endParaRPr lang="en-HK"/>
        </a:p>
      </dgm:t>
    </dgm:pt>
    <dgm:pt modelId="{AB409914-6649-4F46-9D8D-E0A974BDC04D}" type="sibTrans" cxnId="{4B3A0F3D-4CB7-40C6-B245-87D8E6440A06}">
      <dgm:prSet/>
      <dgm:spPr/>
      <dgm:t>
        <a:bodyPr/>
        <a:lstStyle/>
        <a:p>
          <a:endParaRPr lang="en-HK"/>
        </a:p>
      </dgm:t>
    </dgm:pt>
    <dgm:pt modelId="{00FAEC92-A4D3-48F6-B70C-585BE8418A8B}" type="pres">
      <dgm:prSet presAssocID="{894D6499-F641-4AF1-8CC3-599F237EC418}" presName="rootnode" presStyleCnt="0">
        <dgm:presLayoutVars>
          <dgm:chMax/>
          <dgm:chPref/>
          <dgm:dir/>
          <dgm:animLvl val="lvl"/>
        </dgm:presLayoutVars>
      </dgm:prSet>
      <dgm:spPr/>
    </dgm:pt>
    <dgm:pt modelId="{46C7678E-2602-4D12-BAF1-09D6ED53FB26}" type="pres">
      <dgm:prSet presAssocID="{FD168FFE-DFDD-4A8F-A8E9-30A7085A4DD0}" presName="composite" presStyleCnt="0"/>
      <dgm:spPr/>
    </dgm:pt>
    <dgm:pt modelId="{9F0AFBF7-C696-4A79-AB7F-A705F1092442}" type="pres">
      <dgm:prSet presAssocID="{FD168FFE-DFDD-4A8F-A8E9-30A7085A4DD0}" presName="bentUpArrow1" presStyleLbl="alignImgPlace1" presStyleIdx="0" presStyleCnt="2"/>
      <dgm:spPr/>
    </dgm:pt>
    <dgm:pt modelId="{EF95190B-55F8-4F97-9069-E22CC718044F}" type="pres">
      <dgm:prSet presAssocID="{FD168FFE-DFDD-4A8F-A8E9-30A7085A4DD0}" presName="ParentText" presStyleLbl="node1" presStyleIdx="0" presStyleCnt="3">
        <dgm:presLayoutVars>
          <dgm:chMax val="1"/>
          <dgm:chPref val="1"/>
          <dgm:bulletEnabled val="1"/>
        </dgm:presLayoutVars>
      </dgm:prSet>
      <dgm:spPr/>
    </dgm:pt>
    <dgm:pt modelId="{A8A0D2DF-2ED1-43B8-8908-D13AB54A19C7}" type="pres">
      <dgm:prSet presAssocID="{FD168FFE-DFDD-4A8F-A8E9-30A7085A4DD0}" presName="ChildText" presStyleLbl="revTx" presStyleIdx="0" presStyleCnt="2">
        <dgm:presLayoutVars>
          <dgm:chMax val="0"/>
          <dgm:chPref val="0"/>
          <dgm:bulletEnabled val="1"/>
        </dgm:presLayoutVars>
      </dgm:prSet>
      <dgm:spPr/>
    </dgm:pt>
    <dgm:pt modelId="{CA277403-A532-4975-83EB-A189A9521098}" type="pres">
      <dgm:prSet presAssocID="{F983B90E-AAE6-4D53-8976-142F0415D7DA}" presName="sibTrans" presStyleCnt="0"/>
      <dgm:spPr/>
    </dgm:pt>
    <dgm:pt modelId="{8FBFE415-DC69-4512-8D00-BF326C9D50CB}" type="pres">
      <dgm:prSet presAssocID="{9EED82BC-F2C0-47DC-B966-CC61B9E32F47}" presName="composite" presStyleCnt="0"/>
      <dgm:spPr/>
    </dgm:pt>
    <dgm:pt modelId="{FD6571D0-D742-439F-A241-01F4BE8303B8}" type="pres">
      <dgm:prSet presAssocID="{9EED82BC-F2C0-47DC-B966-CC61B9E32F47}" presName="bentUpArrow1" presStyleLbl="alignImgPlace1" presStyleIdx="1" presStyleCnt="2"/>
      <dgm:spPr/>
    </dgm:pt>
    <dgm:pt modelId="{8F82AECD-E273-4653-805B-286D4000165B}" type="pres">
      <dgm:prSet presAssocID="{9EED82BC-F2C0-47DC-B966-CC61B9E32F47}" presName="ParentText" presStyleLbl="node1" presStyleIdx="1" presStyleCnt="3">
        <dgm:presLayoutVars>
          <dgm:chMax val="1"/>
          <dgm:chPref val="1"/>
          <dgm:bulletEnabled val="1"/>
        </dgm:presLayoutVars>
      </dgm:prSet>
      <dgm:spPr/>
    </dgm:pt>
    <dgm:pt modelId="{A3FAC0F0-458A-4229-AD4A-FFA9ED3E7F58}" type="pres">
      <dgm:prSet presAssocID="{9EED82BC-F2C0-47DC-B966-CC61B9E32F47}" presName="ChildText" presStyleLbl="revTx" presStyleIdx="1" presStyleCnt="2">
        <dgm:presLayoutVars>
          <dgm:chMax val="0"/>
          <dgm:chPref val="0"/>
          <dgm:bulletEnabled val="1"/>
        </dgm:presLayoutVars>
      </dgm:prSet>
      <dgm:spPr/>
    </dgm:pt>
    <dgm:pt modelId="{7EBAF610-3CE3-41F0-A0CF-47733E337B67}" type="pres">
      <dgm:prSet presAssocID="{7401CDBB-56BE-41C2-8912-5C1CFA75F217}" presName="sibTrans" presStyleCnt="0"/>
      <dgm:spPr/>
    </dgm:pt>
    <dgm:pt modelId="{208B5135-A041-44DB-A3AE-D8D459EA518E}" type="pres">
      <dgm:prSet presAssocID="{9E981C9A-DC3A-4206-8038-207406E65C85}" presName="composite" presStyleCnt="0"/>
      <dgm:spPr/>
    </dgm:pt>
    <dgm:pt modelId="{38B9CE04-5DDB-4A3C-8A92-CF785FCAE785}" type="pres">
      <dgm:prSet presAssocID="{9E981C9A-DC3A-4206-8038-207406E65C85}" presName="ParentText" presStyleLbl="node1" presStyleIdx="2" presStyleCnt="3">
        <dgm:presLayoutVars>
          <dgm:chMax val="1"/>
          <dgm:chPref val="1"/>
          <dgm:bulletEnabled val="1"/>
        </dgm:presLayoutVars>
      </dgm:prSet>
      <dgm:spPr/>
    </dgm:pt>
  </dgm:ptLst>
  <dgm:cxnLst>
    <dgm:cxn modelId="{60BB9F14-597E-4BE9-A925-14C5DE5DFAA4}" type="presOf" srcId="{894D6499-F641-4AF1-8CC3-599F237EC418}" destId="{00FAEC92-A4D3-48F6-B70C-585BE8418A8B}" srcOrd="0" destOrd="0" presId="urn:microsoft.com/office/officeart/2005/8/layout/StepDownProcess"/>
    <dgm:cxn modelId="{4B3A0F3D-4CB7-40C6-B245-87D8E6440A06}" srcId="{894D6499-F641-4AF1-8CC3-599F237EC418}" destId="{9E981C9A-DC3A-4206-8038-207406E65C85}" srcOrd="2" destOrd="0" parTransId="{F1983470-BBF3-45DB-8AEF-2F1650395493}" sibTransId="{AB409914-6649-4F46-9D8D-E0A974BDC04D}"/>
    <dgm:cxn modelId="{88E4B657-23FF-47E0-9050-EE693C77C3AB}" type="presOf" srcId="{FD168FFE-DFDD-4A8F-A8E9-30A7085A4DD0}" destId="{EF95190B-55F8-4F97-9069-E22CC718044F}" srcOrd="0" destOrd="0" presId="urn:microsoft.com/office/officeart/2005/8/layout/StepDownProcess"/>
    <dgm:cxn modelId="{D929E859-6104-4C2C-A51C-8F24B00AF1BF}" type="presOf" srcId="{9EED82BC-F2C0-47DC-B966-CC61B9E32F47}" destId="{8F82AECD-E273-4653-805B-286D4000165B}" srcOrd="0" destOrd="0" presId="urn:microsoft.com/office/officeart/2005/8/layout/StepDownProcess"/>
    <dgm:cxn modelId="{3378685A-44FF-4E79-BE9F-3CF2736FD593}" srcId="{894D6499-F641-4AF1-8CC3-599F237EC418}" destId="{9EED82BC-F2C0-47DC-B966-CC61B9E32F47}" srcOrd="1" destOrd="0" parTransId="{A557DF1B-1854-4153-9F47-33CCA92BCDE6}" sibTransId="{7401CDBB-56BE-41C2-8912-5C1CFA75F217}"/>
    <dgm:cxn modelId="{FC274F8D-0C57-4D0A-820C-FE725E281AEE}" type="presOf" srcId="{9E981C9A-DC3A-4206-8038-207406E65C85}" destId="{38B9CE04-5DDB-4A3C-8A92-CF785FCAE785}" srcOrd="0" destOrd="0" presId="urn:microsoft.com/office/officeart/2005/8/layout/StepDownProcess"/>
    <dgm:cxn modelId="{221647DA-B795-47F4-B9EC-58AA359FEC55}" srcId="{894D6499-F641-4AF1-8CC3-599F237EC418}" destId="{FD168FFE-DFDD-4A8F-A8E9-30A7085A4DD0}" srcOrd="0" destOrd="0" parTransId="{2E84A1CA-7148-4CA7-9776-8BF458A69958}" sibTransId="{F983B90E-AAE6-4D53-8976-142F0415D7DA}"/>
    <dgm:cxn modelId="{8DC6CC20-EA47-4AB5-85C0-6EB5A6A60F66}" type="presParOf" srcId="{00FAEC92-A4D3-48F6-B70C-585BE8418A8B}" destId="{46C7678E-2602-4D12-BAF1-09D6ED53FB26}" srcOrd="0" destOrd="0" presId="urn:microsoft.com/office/officeart/2005/8/layout/StepDownProcess"/>
    <dgm:cxn modelId="{57090944-B4A1-4448-8225-9A3625714F6D}" type="presParOf" srcId="{46C7678E-2602-4D12-BAF1-09D6ED53FB26}" destId="{9F0AFBF7-C696-4A79-AB7F-A705F1092442}" srcOrd="0" destOrd="0" presId="urn:microsoft.com/office/officeart/2005/8/layout/StepDownProcess"/>
    <dgm:cxn modelId="{E731AA46-F8D9-4F36-ABA2-A2C9F15FC5A3}" type="presParOf" srcId="{46C7678E-2602-4D12-BAF1-09D6ED53FB26}" destId="{EF95190B-55F8-4F97-9069-E22CC718044F}" srcOrd="1" destOrd="0" presId="urn:microsoft.com/office/officeart/2005/8/layout/StepDownProcess"/>
    <dgm:cxn modelId="{1709B037-055E-4AC5-9BE7-241F0FACCA32}" type="presParOf" srcId="{46C7678E-2602-4D12-BAF1-09D6ED53FB26}" destId="{A8A0D2DF-2ED1-43B8-8908-D13AB54A19C7}" srcOrd="2" destOrd="0" presId="urn:microsoft.com/office/officeart/2005/8/layout/StepDownProcess"/>
    <dgm:cxn modelId="{234788B0-5BA9-4742-8534-4C4BF79EE96B}" type="presParOf" srcId="{00FAEC92-A4D3-48F6-B70C-585BE8418A8B}" destId="{CA277403-A532-4975-83EB-A189A9521098}" srcOrd="1" destOrd="0" presId="urn:microsoft.com/office/officeart/2005/8/layout/StepDownProcess"/>
    <dgm:cxn modelId="{AD39874F-C167-465A-8471-E87F9FE67437}" type="presParOf" srcId="{00FAEC92-A4D3-48F6-B70C-585BE8418A8B}" destId="{8FBFE415-DC69-4512-8D00-BF326C9D50CB}" srcOrd="2" destOrd="0" presId="urn:microsoft.com/office/officeart/2005/8/layout/StepDownProcess"/>
    <dgm:cxn modelId="{1A630357-E891-4ADE-B241-CA1E63287879}" type="presParOf" srcId="{8FBFE415-DC69-4512-8D00-BF326C9D50CB}" destId="{FD6571D0-D742-439F-A241-01F4BE8303B8}" srcOrd="0" destOrd="0" presId="urn:microsoft.com/office/officeart/2005/8/layout/StepDownProcess"/>
    <dgm:cxn modelId="{6D0BE04E-545A-46F6-B7B8-336037E1BB69}" type="presParOf" srcId="{8FBFE415-DC69-4512-8D00-BF326C9D50CB}" destId="{8F82AECD-E273-4653-805B-286D4000165B}" srcOrd="1" destOrd="0" presId="urn:microsoft.com/office/officeart/2005/8/layout/StepDownProcess"/>
    <dgm:cxn modelId="{8C5DAD8A-9FA4-4000-8839-39C031FC05A5}" type="presParOf" srcId="{8FBFE415-DC69-4512-8D00-BF326C9D50CB}" destId="{A3FAC0F0-458A-4229-AD4A-FFA9ED3E7F58}" srcOrd="2" destOrd="0" presId="urn:microsoft.com/office/officeart/2005/8/layout/StepDownProcess"/>
    <dgm:cxn modelId="{008CAD18-0051-4459-AA85-350EF04E30DC}" type="presParOf" srcId="{00FAEC92-A4D3-48F6-B70C-585BE8418A8B}" destId="{7EBAF610-3CE3-41F0-A0CF-47733E337B67}" srcOrd="3" destOrd="0" presId="urn:microsoft.com/office/officeart/2005/8/layout/StepDownProcess"/>
    <dgm:cxn modelId="{8400B4E3-11E2-4DA4-8776-3DF730DA661C}" type="presParOf" srcId="{00FAEC92-A4D3-48F6-B70C-585BE8418A8B}" destId="{208B5135-A041-44DB-A3AE-D8D459EA518E}" srcOrd="4" destOrd="0" presId="urn:microsoft.com/office/officeart/2005/8/layout/StepDownProcess"/>
    <dgm:cxn modelId="{14D1B3C5-99FD-41A8-AEF7-7884EEE5D37C}" type="presParOf" srcId="{208B5135-A041-44DB-A3AE-D8D459EA518E}" destId="{38B9CE04-5DDB-4A3C-8A92-CF785FCAE785}" srcOrd="0" destOrd="0" presId="urn:microsoft.com/office/officeart/2005/8/layout/StepDownProces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0AFBF7-C696-4A79-AB7F-A705F1092442}">
      <dsp:nvSpPr>
        <dsp:cNvPr id="0" name=""/>
        <dsp:cNvSpPr/>
      </dsp:nvSpPr>
      <dsp:spPr>
        <a:xfrm rot="5400000">
          <a:off x="513978" y="2212030"/>
          <a:ext cx="1922497" cy="2188695"/>
        </a:xfrm>
        <a:prstGeom prst="bentUpArrow">
          <a:avLst>
            <a:gd name="adj1" fmla="val 32840"/>
            <a:gd name="adj2" fmla="val 25000"/>
            <a:gd name="adj3" fmla="val 35780"/>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F95190B-55F8-4F97-9069-E22CC718044F}">
      <dsp:nvSpPr>
        <dsp:cNvPr id="0" name=""/>
        <dsp:cNvSpPr/>
      </dsp:nvSpPr>
      <dsp:spPr>
        <a:xfrm>
          <a:off x="4633" y="80903"/>
          <a:ext cx="3236354" cy="2265343"/>
        </a:xfrm>
        <a:prstGeom prst="roundRect">
          <a:avLst>
            <a:gd name="adj" fmla="val 1667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ctr" defTabSz="1689100">
            <a:lnSpc>
              <a:spcPct val="90000"/>
            </a:lnSpc>
            <a:spcBef>
              <a:spcPct val="0"/>
            </a:spcBef>
            <a:spcAft>
              <a:spcPct val="35000"/>
            </a:spcAft>
            <a:buNone/>
          </a:pPr>
          <a:r>
            <a:rPr lang="en-US" sz="3800" kern="1200" dirty="0"/>
            <a:t>Organization Secrets</a:t>
          </a:r>
          <a:endParaRPr lang="en-HK" sz="3800" kern="1200" dirty="0"/>
        </a:p>
      </dsp:txBody>
      <dsp:txXfrm>
        <a:off x="115238" y="191508"/>
        <a:ext cx="3015144" cy="2044133"/>
      </dsp:txXfrm>
    </dsp:sp>
    <dsp:sp modelId="{A8A0D2DF-2ED1-43B8-8908-D13AB54A19C7}">
      <dsp:nvSpPr>
        <dsp:cNvPr id="0" name=""/>
        <dsp:cNvSpPr/>
      </dsp:nvSpPr>
      <dsp:spPr>
        <a:xfrm>
          <a:off x="3240987" y="296955"/>
          <a:ext cx="2353815" cy="1830950"/>
        </a:xfrm>
        <a:prstGeom prst="rect">
          <a:avLst/>
        </a:prstGeom>
        <a:noFill/>
        <a:ln>
          <a:noFill/>
        </a:ln>
        <a:effectLst/>
      </dsp:spPr>
      <dsp:style>
        <a:lnRef idx="0">
          <a:scrgbClr r="0" g="0" b="0"/>
        </a:lnRef>
        <a:fillRef idx="0">
          <a:scrgbClr r="0" g="0" b="0"/>
        </a:fillRef>
        <a:effectRef idx="0">
          <a:scrgbClr r="0" g="0" b="0"/>
        </a:effectRef>
        <a:fontRef idx="minor"/>
      </dsp:style>
    </dsp:sp>
    <dsp:sp modelId="{FD6571D0-D742-439F-A241-01F4BE8303B8}">
      <dsp:nvSpPr>
        <dsp:cNvPr id="0" name=""/>
        <dsp:cNvSpPr/>
      </dsp:nvSpPr>
      <dsp:spPr>
        <a:xfrm rot="5400000">
          <a:off x="3197259" y="4756758"/>
          <a:ext cx="1922497" cy="2188695"/>
        </a:xfrm>
        <a:prstGeom prst="bentUpArrow">
          <a:avLst>
            <a:gd name="adj1" fmla="val 32840"/>
            <a:gd name="adj2" fmla="val 25000"/>
            <a:gd name="adj3" fmla="val 35780"/>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F82AECD-E273-4653-805B-286D4000165B}">
      <dsp:nvSpPr>
        <dsp:cNvPr id="0" name=""/>
        <dsp:cNvSpPr/>
      </dsp:nvSpPr>
      <dsp:spPr>
        <a:xfrm>
          <a:off x="2687914" y="2625630"/>
          <a:ext cx="3236354" cy="2265343"/>
        </a:xfrm>
        <a:prstGeom prst="roundRect">
          <a:avLst>
            <a:gd name="adj" fmla="val 1667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ctr" defTabSz="1689100">
            <a:lnSpc>
              <a:spcPct val="90000"/>
            </a:lnSpc>
            <a:spcBef>
              <a:spcPct val="0"/>
            </a:spcBef>
            <a:spcAft>
              <a:spcPct val="35000"/>
            </a:spcAft>
            <a:buNone/>
          </a:pPr>
          <a:r>
            <a:rPr lang="en-US" sz="3800" kern="1200" dirty="0"/>
            <a:t>Repository Secrets</a:t>
          </a:r>
          <a:endParaRPr lang="en-HK" sz="3800" kern="1200" dirty="0"/>
        </a:p>
      </dsp:txBody>
      <dsp:txXfrm>
        <a:off x="2798519" y="2736235"/>
        <a:ext cx="3015144" cy="2044133"/>
      </dsp:txXfrm>
    </dsp:sp>
    <dsp:sp modelId="{A3FAC0F0-458A-4229-AD4A-FFA9ED3E7F58}">
      <dsp:nvSpPr>
        <dsp:cNvPr id="0" name=""/>
        <dsp:cNvSpPr/>
      </dsp:nvSpPr>
      <dsp:spPr>
        <a:xfrm>
          <a:off x="5924269" y="2841683"/>
          <a:ext cx="2353815" cy="1830950"/>
        </a:xfrm>
        <a:prstGeom prst="rect">
          <a:avLst/>
        </a:prstGeom>
        <a:noFill/>
        <a:ln>
          <a:noFill/>
        </a:ln>
        <a:effectLst/>
      </dsp:spPr>
      <dsp:style>
        <a:lnRef idx="0">
          <a:scrgbClr r="0" g="0" b="0"/>
        </a:lnRef>
        <a:fillRef idx="0">
          <a:scrgbClr r="0" g="0" b="0"/>
        </a:fillRef>
        <a:effectRef idx="0">
          <a:scrgbClr r="0" g="0" b="0"/>
        </a:effectRef>
        <a:fontRef idx="minor"/>
      </dsp:style>
    </dsp:sp>
    <dsp:sp modelId="{38B9CE04-5DDB-4A3C-8A92-CF785FCAE785}">
      <dsp:nvSpPr>
        <dsp:cNvPr id="0" name=""/>
        <dsp:cNvSpPr/>
      </dsp:nvSpPr>
      <dsp:spPr>
        <a:xfrm>
          <a:off x="5371196" y="5170358"/>
          <a:ext cx="3236354" cy="2265343"/>
        </a:xfrm>
        <a:prstGeom prst="roundRect">
          <a:avLst>
            <a:gd name="adj" fmla="val 1667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ctr" defTabSz="1689100">
            <a:lnSpc>
              <a:spcPct val="90000"/>
            </a:lnSpc>
            <a:spcBef>
              <a:spcPct val="0"/>
            </a:spcBef>
            <a:spcAft>
              <a:spcPct val="35000"/>
            </a:spcAft>
            <a:buNone/>
          </a:pPr>
          <a:r>
            <a:rPr lang="en-US" sz="3800" kern="1200" dirty="0"/>
            <a:t>Environment Secrets</a:t>
          </a:r>
          <a:endParaRPr lang="en-HK" sz="3800" kern="1200" dirty="0"/>
        </a:p>
      </dsp:txBody>
      <dsp:txXfrm>
        <a:off x="5481801" y="5280963"/>
        <a:ext cx="3015144" cy="2044133"/>
      </dsp:txXfrm>
    </dsp:sp>
  </dsp:spTree>
</dsp:drawing>
</file>

<file path=ppt/diagrams/layout1.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33" name="Shape 733"/>
          <p:cNvSpPr>
            <a:spLocks noGrp="1" noRot="1" noChangeAspect="1"/>
          </p:cNvSpPr>
          <p:nvPr>
            <p:ph type="sldImg"/>
          </p:nvPr>
        </p:nvSpPr>
        <p:spPr>
          <a:xfrm>
            <a:off x="1143000" y="685800"/>
            <a:ext cx="4572000" cy="3429000"/>
          </a:xfrm>
          <a:prstGeom prst="rect">
            <a:avLst/>
          </a:prstGeom>
        </p:spPr>
        <p:txBody>
          <a:bodyPr/>
          <a:lstStyle/>
          <a:p>
            <a:endParaRPr/>
          </a:p>
        </p:txBody>
      </p:sp>
      <p:sp>
        <p:nvSpPr>
          <p:cNvPr id="734" name="Shape 734"/>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docs.github.com/en/actions/configuring-and-managing-workflows/creating-and-storing-encrypted-secrets#limits-for-secrets"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docs.github.com/en/rest/reference/actions"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github.com/actions/cache"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docs.github.com/en/actions/guides/caching-dependencies-to-speed-up-workflows"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lab.github.com/githubtraining/github-actions:-publish-to-github-packages"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docs.github.com/en/packages" TargetMode="External"/><Relationship Id="rId2" Type="http://schemas.openxmlformats.org/officeDocument/2006/relationships/slide" Target="../slides/slide9.xml"/><Relationship Id="rId1" Type="http://schemas.openxmlformats.org/officeDocument/2006/relationships/notesMaster" Target="../notesMasters/notesMaster1.xml"/><Relationship Id="rId4" Type="http://schemas.openxmlformats.org/officeDocument/2006/relationships/hyperlink" Target="https://github.blog/changelog/2021-02-17-packages-delete-and-restore-for-all-packages/"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github.com/opencontainers/image-spec/blob/master/annotations.md" TargetMode="External"/><Relationship Id="rId2" Type="http://schemas.openxmlformats.org/officeDocument/2006/relationships/slide" Target="../slides/slide11.xml"/><Relationship Id="rId1" Type="http://schemas.openxmlformats.org/officeDocument/2006/relationships/notesMaster" Target="../notesMasters/notesMaster1.xml"/><Relationship Id="rId4" Type="http://schemas.openxmlformats.org/officeDocument/2006/relationships/hyperlink" Target="https://github.com/marketplace/actions/build-and-push-docker-images" TargetMode="Externa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docs.github.com/en/packages/using-github-packages-with-your-projects-ecosystem/configuring-docker-for-use-with-github-packages"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DE"/>
          </a:p>
        </p:txBody>
      </p:sp>
    </p:spTree>
    <p:extLst>
      <p:ext uri="{BB962C8B-B14F-4D97-AF65-F5344CB8AC3E}">
        <p14:creationId xmlns:p14="http://schemas.microsoft.com/office/powerpoint/2010/main" val="20087204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1"/>
              <a:t>The following questions are for presenter knowledge, not a script; we recommend to take live questions.</a:t>
            </a:r>
            <a:endParaRPr lang="en-US"/>
          </a:p>
          <a:p>
            <a:endParaRPr lang="en-US" b="1"/>
          </a:p>
          <a:p>
            <a:pPr>
              <a:buNone/>
            </a:pPr>
            <a:r>
              <a:rPr lang="en-US"/>
              <a:t>Common questions</a:t>
            </a:r>
          </a:p>
          <a:p>
            <a:pPr>
              <a:buNone/>
            </a:pPr>
            <a:endParaRPr lang="en-US"/>
          </a:p>
          <a:p>
            <a:pPr>
              <a:buNone/>
            </a:pPr>
            <a:endParaRPr lang="en-US"/>
          </a:p>
          <a:p>
            <a:pPr>
              <a:buNone/>
            </a:pPr>
            <a:r>
              <a:rPr lang="en-US"/>
              <a:t>Q: Can the package registry be used as a generic artifact storage? For example, can I just upload my web-site build as a zip package there? Is there an advantage/disadvantage to keeping the image in GitHub registry vs ACR?</a:t>
            </a:r>
          </a:p>
          <a:p>
            <a:pPr>
              <a:buNone/>
            </a:pPr>
            <a:r>
              <a:rPr lang="en-US"/>
              <a:t>A: I think no, realistically. Maybe some kind of performance thing if it was in GitHub's registry and then you're using it in GitHub, or vice versa with an ACR image.</a:t>
            </a:r>
          </a:p>
          <a:p>
            <a:pPr>
              <a:buNone/>
            </a:pPr>
            <a:endParaRPr lang="en-US"/>
          </a:p>
          <a:p>
            <a:pPr>
              <a:buNone/>
            </a:pPr>
            <a:r>
              <a:rPr lang="en-US"/>
              <a:t>Q: Ok, </a:t>
            </a:r>
            <a:r>
              <a:rPr lang="en-US" err="1"/>
              <a:t>i</a:t>
            </a:r>
            <a:r>
              <a:rPr lang="en-US"/>
              <a:t> was thinking as containers die and/or scale.  If I'm running an Azure WebApp for containers. With ACR, its all in Azure so might be more responsive instead of having to roundtrip to </a:t>
            </a:r>
            <a:r>
              <a:rPr lang="en-US" err="1"/>
              <a:t>Github's</a:t>
            </a:r>
            <a:r>
              <a:rPr lang="en-US"/>
              <a:t> datacenter. </a:t>
            </a:r>
          </a:p>
          <a:p>
            <a:pPr>
              <a:buNone/>
            </a:pPr>
            <a:r>
              <a:rPr lang="en-US"/>
              <a:t>A: Advantage of using the GitHub Registry are all in one place. Disadvantage is round-trip time if you need to scale or update. That’s pretty much the gist of it though</a:t>
            </a:r>
          </a:p>
          <a:p>
            <a:pPr>
              <a:buNone/>
            </a:pPr>
            <a:endParaRPr lang="en-US"/>
          </a:p>
        </p:txBody>
      </p:sp>
    </p:spTree>
    <p:extLst>
      <p:ext uri="{BB962C8B-B14F-4D97-AF65-F5344CB8AC3E}">
        <p14:creationId xmlns:p14="http://schemas.microsoft.com/office/powerpoint/2010/main" val="25999570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2"/>
        <p:cNvGrpSpPr/>
        <p:nvPr/>
      </p:nvGrpSpPr>
      <p:grpSpPr>
        <a:xfrm>
          <a:off x="0" y="0"/>
          <a:ext cx="0" cy="0"/>
          <a:chOff x="0" y="0"/>
          <a:chExt cx="0" cy="0"/>
        </a:xfrm>
      </p:grpSpPr>
      <p:sp>
        <p:nvSpPr>
          <p:cNvPr id="803" name="Google Shape;803;g53ffbab533_0_6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4" name="Google Shape;804;g53ffbab533_0_6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You can add specific secret information at the repository or org level, which can be referenced by a key value. The secret is encrypted.</a:t>
            </a:r>
          </a:p>
          <a:p>
            <a:pPr marL="0" indent="0">
              <a:buNone/>
            </a:pPr>
            <a:endParaRPr lang="en-US"/>
          </a:p>
          <a:p>
            <a:r>
              <a:rPr lang="en-US"/>
              <a:t>GITHUB_TOKEN is a secret specific to actions. GITHUB_SECRETS is an example of an automatically available secret.  You can manage secrets using the CLI.</a:t>
            </a:r>
          </a:p>
          <a:p>
            <a:endParaRPr lang="en-US"/>
          </a:p>
          <a:p>
            <a:pPr marL="0" indent="0">
              <a:buNone/>
            </a:pPr>
            <a:r>
              <a:rPr lang="en-US"/>
              <a:t>We'll talk about how to add them, the limitations, and their accessibility through the API.</a:t>
            </a:r>
          </a:p>
          <a:p>
            <a:pPr marL="0" indent="0">
              <a:buNone/>
            </a:pPr>
            <a:endParaRPr lang="en-US"/>
          </a:p>
          <a:p>
            <a:pPr marL="0" indent="0">
              <a:buNone/>
            </a:pPr>
            <a:r>
              <a:rPr lang="en-US"/>
              <a:t>Let's talk a bit more in detail.</a:t>
            </a:r>
          </a:p>
          <a:p>
            <a:pPr marL="0" indent="0">
              <a:buNone/>
            </a:pPr>
            <a:endParaRPr lang="en-US"/>
          </a:p>
        </p:txBody>
      </p:sp>
    </p:spTree>
    <p:extLst>
      <p:ext uri="{BB962C8B-B14F-4D97-AF65-F5344CB8AC3E}">
        <p14:creationId xmlns:p14="http://schemas.microsoft.com/office/powerpoint/2010/main" val="34267088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0"/>
        <p:cNvGrpSpPr/>
        <p:nvPr/>
      </p:nvGrpSpPr>
      <p:grpSpPr>
        <a:xfrm>
          <a:off x="0" y="0"/>
          <a:ext cx="0" cy="0"/>
          <a:chOff x="0" y="0"/>
          <a:chExt cx="0" cy="0"/>
        </a:xfrm>
      </p:grpSpPr>
      <p:sp>
        <p:nvSpPr>
          <p:cNvPr id="811" name="Google Shape;811;g8b49892136_2_59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2" name="Google Shape;812;g8b49892136_2_59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indent="-171450"/>
            <a:r>
              <a:rPr lang="en-US"/>
              <a:t>Secrets can only be managed by people with admin or owner access.</a:t>
            </a:r>
          </a:p>
          <a:p>
            <a:pPr marL="171450" indent="-171450"/>
            <a:r>
              <a:rPr lang="en-US"/>
              <a:t>When to use org secrets vs repository secrets</a:t>
            </a:r>
          </a:p>
          <a:p>
            <a:pPr marL="171450" indent="-171450"/>
            <a:r>
              <a:rPr lang="en-US" i="1"/>
              <a:t>Demo, show where secrets are added at the org and repo levels</a:t>
            </a:r>
            <a:endParaRPr lang="en-US"/>
          </a:p>
          <a:p>
            <a:pPr marL="0" indent="0">
              <a:buNone/>
            </a:pPr>
            <a:endParaRPr lang="en-US"/>
          </a:p>
          <a:p>
            <a:pPr marL="0" indent="0">
              <a:buNone/>
            </a:pPr>
            <a:endParaRPr lang="en-US"/>
          </a:p>
        </p:txBody>
      </p:sp>
    </p:spTree>
    <p:extLst>
      <p:ext uri="{BB962C8B-B14F-4D97-AF65-F5344CB8AC3E}">
        <p14:creationId xmlns:p14="http://schemas.microsoft.com/office/powerpoint/2010/main" val="41259872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0"/>
        <p:cNvGrpSpPr/>
        <p:nvPr/>
      </p:nvGrpSpPr>
      <p:grpSpPr>
        <a:xfrm>
          <a:off x="0" y="0"/>
          <a:ext cx="0" cy="0"/>
          <a:chOff x="0" y="0"/>
          <a:chExt cx="0" cy="0"/>
        </a:xfrm>
      </p:grpSpPr>
      <p:sp>
        <p:nvSpPr>
          <p:cNvPr id="811" name="Google Shape;811;g8b49892136_2_59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2" name="Google Shape;812;g8b49892136_2_59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endParaRPr lang="en-US" b="0" dirty="0"/>
          </a:p>
          <a:p>
            <a:pPr marL="0" indent="0">
              <a:buNone/>
            </a:pPr>
            <a:r>
              <a:rPr lang="en-US" b="0" dirty="0"/>
              <a:t>These secrets apply to a specific environment. They override org and repo secrets. O</a:t>
            </a:r>
            <a:r>
              <a:rPr lang="en-US" b="0" i="0" dirty="0">
                <a:solidFill>
                  <a:srgbClr val="000000"/>
                </a:solidFill>
                <a:effectLst/>
                <a:latin typeface="Lato"/>
              </a:rPr>
              <a:t>nly users that have specific permission to to that environment can add and edit a secret.</a:t>
            </a:r>
          </a:p>
          <a:p>
            <a:pPr marL="0" indent="0">
              <a:buNone/>
            </a:pPr>
            <a:endParaRPr lang="en-US" b="0" i="0" dirty="0">
              <a:solidFill>
                <a:srgbClr val="000000"/>
              </a:solidFill>
              <a:effectLst/>
              <a:latin typeface="Lato"/>
            </a:endParaRPr>
          </a:p>
          <a:p>
            <a:pPr marL="0" indent="0">
              <a:buNone/>
            </a:pPr>
            <a:r>
              <a:rPr lang="en-US" b="0" i="0" dirty="0">
                <a:solidFill>
                  <a:srgbClr val="000000"/>
                </a:solidFill>
                <a:effectLst/>
                <a:latin typeface="Lato"/>
              </a:rPr>
              <a:t>The diagram shows the hierarchy in which the system checks for secrets.  </a:t>
            </a:r>
          </a:p>
          <a:p>
            <a:pPr marL="0" indent="0">
              <a:buNone/>
            </a:pPr>
            <a:endParaRPr lang="en-US" b="0" i="0" dirty="0">
              <a:solidFill>
                <a:srgbClr val="000000"/>
              </a:solidFill>
              <a:effectLst/>
              <a:latin typeface="Lato"/>
            </a:endParaRPr>
          </a:p>
          <a:p>
            <a:pPr marL="0" indent="0">
              <a:buNone/>
            </a:pPr>
            <a:r>
              <a:rPr lang="en-US" b="0" i="0" dirty="0">
                <a:solidFill>
                  <a:srgbClr val="000000"/>
                </a:solidFill>
                <a:effectLst/>
                <a:latin typeface="Lato"/>
              </a:rPr>
              <a:t>Organization secrets are at the highest level. Then there are repository secrets with environment secrets below. Whenever I actions run, the system first checks if the secret is present in the environment. If there is no secret with that name in the environment, it falls back to the repository level check.  If you there are no repository level secrets present, the system falls back to organization secrets. If there is no secret available at the organization level, the action will fail. </a:t>
            </a:r>
            <a:endParaRPr lang="en-US" b="0" dirty="0"/>
          </a:p>
        </p:txBody>
      </p:sp>
    </p:spTree>
    <p:extLst>
      <p:ext uri="{BB962C8B-B14F-4D97-AF65-F5344CB8AC3E}">
        <p14:creationId xmlns:p14="http://schemas.microsoft.com/office/powerpoint/2010/main" val="41259872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1"/>
        <p:cNvGrpSpPr/>
        <p:nvPr/>
      </p:nvGrpSpPr>
      <p:grpSpPr>
        <a:xfrm>
          <a:off x="0" y="0"/>
          <a:ext cx="0" cy="0"/>
          <a:chOff x="0" y="0"/>
          <a:chExt cx="0" cy="0"/>
        </a:xfrm>
      </p:grpSpPr>
      <p:sp>
        <p:nvSpPr>
          <p:cNvPr id="822" name="Google Shape;822;g8b49892136_2_59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3" name="Google Shape;823;g8b49892136_2_59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indent="0">
              <a:buNone/>
            </a:pPr>
            <a:endParaRPr lang="en-US" dirty="0"/>
          </a:p>
          <a:p>
            <a:pPr marL="0" indent="0">
              <a:buNone/>
            </a:pPr>
            <a:r>
              <a:rPr lang="en-US" i="1" dirty="0"/>
              <a:t>********</a:t>
            </a:r>
          </a:p>
          <a:p>
            <a:pPr marL="0" indent="0">
              <a:buNone/>
            </a:pPr>
            <a:r>
              <a:rPr lang="en-US" i="1" dirty="0"/>
              <a:t>Resources</a:t>
            </a:r>
          </a:p>
          <a:p>
            <a:pPr marL="0" indent="0">
              <a:buNone/>
            </a:pPr>
            <a:r>
              <a:rPr lang="en" i="1" u="sng" dirty="0">
                <a:hlinkClick r:id="rId3"/>
              </a:rPr>
              <a:t>https://docs.github.com/en/actions/configuring-and-managing-workflows/creating-and-storing-encrypted-secrets#limits-for-secrets</a:t>
            </a:r>
            <a:endParaRPr lang="en-US" i="1" dirty="0"/>
          </a:p>
          <a:p>
            <a:pPr marL="0" indent="0">
              <a:buNone/>
            </a:pPr>
            <a:r>
              <a:rPr lang="en-US" i="1" dirty="0"/>
              <a:t>********</a:t>
            </a:r>
          </a:p>
        </p:txBody>
      </p:sp>
    </p:spTree>
    <p:extLst>
      <p:ext uri="{BB962C8B-B14F-4D97-AF65-F5344CB8AC3E}">
        <p14:creationId xmlns:p14="http://schemas.microsoft.com/office/powerpoint/2010/main" val="6026210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p9: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lnSpc>
                <a:spcPct val="200000"/>
              </a:lnSpc>
              <a:spcBef>
                <a:spcPts val="0"/>
              </a:spcBef>
              <a:spcAft>
                <a:spcPts val="0"/>
              </a:spcAft>
              <a:buNone/>
            </a:pPr>
            <a:endParaRPr lang="en-US" sz="1200">
              <a:latin typeface="Arial"/>
              <a:ea typeface="Arial"/>
              <a:cs typeface="Arial"/>
            </a:endParaRPr>
          </a:p>
          <a:p>
            <a:pPr marL="0" lvl="0" indent="0" algn="l" rtl="0">
              <a:lnSpc>
                <a:spcPct val="200000"/>
              </a:lnSpc>
              <a:spcBef>
                <a:spcPts val="0"/>
              </a:spcBef>
              <a:spcAft>
                <a:spcPts val="0"/>
              </a:spcAft>
              <a:buNone/>
            </a:pPr>
            <a:r>
              <a:rPr lang="en-US" sz="1200">
                <a:latin typeface="Arial"/>
                <a:ea typeface="Arial"/>
                <a:cs typeface="Arial"/>
                <a:sym typeface="Arial"/>
              </a:rPr>
              <a:t>With the Actions API, you can do a lot of the things that you can do with the UI. </a:t>
            </a:r>
            <a:endParaRPr sz="1200">
              <a:latin typeface="Arial"/>
              <a:ea typeface="Arial"/>
              <a:cs typeface="Arial"/>
              <a:sym typeface="Arial"/>
            </a:endParaRPr>
          </a:p>
          <a:p>
            <a:pPr marL="0" indent="0">
              <a:lnSpc>
                <a:spcPct val="200000"/>
              </a:lnSpc>
              <a:buNone/>
            </a:pPr>
            <a:endParaRPr lang="en-US" sz="1200" b="1"/>
          </a:p>
          <a:p>
            <a:pPr marL="0" indent="0">
              <a:lnSpc>
                <a:spcPct val="200000"/>
              </a:lnSpc>
              <a:buNone/>
            </a:pPr>
            <a:r>
              <a:rPr lang="en-US" sz="1200" b="1">
                <a:latin typeface="Arial"/>
                <a:ea typeface="Arial"/>
                <a:cs typeface="Arial"/>
                <a:sym typeface="Arial"/>
              </a:rPr>
              <a:t>Examples:</a:t>
            </a:r>
            <a:r>
              <a:rPr lang="en-US" sz="1200" b="1"/>
              <a:t> </a:t>
            </a:r>
            <a:endParaRPr sz="1200" b="1">
              <a:latin typeface="Arial"/>
              <a:ea typeface="Arial"/>
              <a:cs typeface="Arial"/>
            </a:endParaRPr>
          </a:p>
          <a:p>
            <a:pPr marL="457200" lvl="0" indent="-304800" algn="l" rtl="0">
              <a:lnSpc>
                <a:spcPct val="200000"/>
              </a:lnSpc>
              <a:spcBef>
                <a:spcPts val="0"/>
              </a:spcBef>
              <a:spcAft>
                <a:spcPts val="0"/>
              </a:spcAft>
              <a:buSzPts val="1200"/>
              <a:buFont typeface="Arial"/>
              <a:buChar char="-"/>
            </a:pPr>
            <a:r>
              <a:rPr lang="en-US" sz="1200">
                <a:latin typeface="Arial"/>
                <a:ea typeface="Arial"/>
                <a:cs typeface="Arial"/>
                <a:sym typeface="Arial"/>
              </a:rPr>
              <a:t>View information about build artifacts</a:t>
            </a:r>
            <a:endParaRPr sz="1200">
              <a:latin typeface="Arial"/>
              <a:ea typeface="Arial"/>
              <a:cs typeface="Arial"/>
              <a:sym typeface="Arial"/>
            </a:endParaRPr>
          </a:p>
          <a:p>
            <a:pPr marL="457200" lvl="0" indent="-304800" algn="l" rtl="0">
              <a:lnSpc>
                <a:spcPct val="200000"/>
              </a:lnSpc>
              <a:spcBef>
                <a:spcPts val="0"/>
              </a:spcBef>
              <a:spcAft>
                <a:spcPts val="0"/>
              </a:spcAft>
              <a:buSzPts val="1200"/>
              <a:buFont typeface="Arial"/>
              <a:buChar char="-"/>
            </a:pPr>
            <a:r>
              <a:rPr lang="en-US" sz="1200">
                <a:latin typeface="Arial"/>
                <a:ea typeface="Arial"/>
                <a:cs typeface="Arial"/>
                <a:sym typeface="Arial"/>
              </a:rPr>
              <a:t>Workflows - Ex. Checkout the run execution time. </a:t>
            </a:r>
            <a:endParaRPr sz="1200">
              <a:latin typeface="Arial"/>
              <a:ea typeface="Arial"/>
              <a:cs typeface="Arial"/>
              <a:sym typeface="Arial"/>
            </a:endParaRPr>
          </a:p>
          <a:p>
            <a:pPr marL="457200" lvl="0" indent="-304800" algn="l" rtl="0">
              <a:lnSpc>
                <a:spcPct val="200000"/>
              </a:lnSpc>
              <a:spcBef>
                <a:spcPts val="0"/>
              </a:spcBef>
              <a:spcAft>
                <a:spcPts val="0"/>
              </a:spcAft>
              <a:buSzPts val="1200"/>
              <a:buFont typeface="Arial"/>
              <a:buChar char="-"/>
            </a:pPr>
            <a:r>
              <a:rPr lang="en-US" sz="1200">
                <a:latin typeface="Arial"/>
                <a:ea typeface="Arial"/>
                <a:cs typeface="Arial"/>
                <a:sym typeface="Arial"/>
              </a:rPr>
              <a:t>See the status of workflows and find out the success rates</a:t>
            </a:r>
            <a:endParaRPr sz="1200">
              <a:latin typeface="Arial"/>
              <a:ea typeface="Arial"/>
              <a:cs typeface="Arial"/>
              <a:sym typeface="Arial"/>
            </a:endParaRPr>
          </a:p>
          <a:p>
            <a:pPr marL="0" indent="0">
              <a:lnSpc>
                <a:spcPct val="200000"/>
              </a:lnSpc>
              <a:buNone/>
            </a:pPr>
            <a:r>
              <a:rPr lang="en-US" sz="1200">
                <a:latin typeface="Arial"/>
                <a:ea typeface="Arial"/>
                <a:cs typeface="Arial"/>
                <a:sym typeface="Arial"/>
              </a:rPr>
              <a:t>The secrets API allows you to manage repository and organization secrets.</a:t>
            </a:r>
            <a:r>
              <a:rPr lang="en-US" sz="1200"/>
              <a:t> </a:t>
            </a:r>
            <a:r>
              <a:rPr lang="en-US" sz="1200">
                <a:latin typeface="Arial"/>
                <a:ea typeface="Arial"/>
                <a:cs typeface="Arial"/>
                <a:sym typeface="Arial"/>
              </a:rPr>
              <a:t> Use it to do things like roll tokens automatically.</a:t>
            </a:r>
            <a:r>
              <a:rPr lang="en-US" sz="1200"/>
              <a:t> </a:t>
            </a:r>
            <a:r>
              <a:rPr lang="en-US" sz="1200">
                <a:latin typeface="Arial"/>
                <a:ea typeface="Arial"/>
                <a:cs typeface="Arial"/>
                <a:sym typeface="Arial"/>
              </a:rPr>
              <a:t> For example, by having a script that generates a new token for your external API</a:t>
            </a:r>
            <a:r>
              <a:rPr lang="en-US" sz="1200"/>
              <a:t> </a:t>
            </a:r>
            <a:r>
              <a:rPr lang="en-US" sz="1200">
                <a:latin typeface="Arial"/>
                <a:ea typeface="Arial"/>
                <a:cs typeface="Arial"/>
                <a:sym typeface="Arial"/>
              </a:rPr>
              <a:t>service, you can add the token to your repository just by updating the existing secret.</a:t>
            </a:r>
            <a:r>
              <a:rPr lang="en-US" sz="1200"/>
              <a:t> </a:t>
            </a:r>
          </a:p>
          <a:p>
            <a:pPr marL="0" indent="0">
              <a:lnSpc>
                <a:spcPct val="200000"/>
              </a:lnSpc>
              <a:buNone/>
            </a:pPr>
            <a:endParaRPr lang="en-US" sz="1200"/>
          </a:p>
          <a:p>
            <a:pPr marL="0" indent="0">
              <a:lnSpc>
                <a:spcPct val="200000"/>
              </a:lnSpc>
              <a:buNone/>
            </a:pPr>
            <a:r>
              <a:rPr lang="en-US" sz="1200" i="1"/>
              <a:t>********</a:t>
            </a:r>
          </a:p>
          <a:p>
            <a:pPr marL="0" indent="0">
              <a:lnSpc>
                <a:spcPct val="200000"/>
              </a:lnSpc>
              <a:buNone/>
            </a:pPr>
            <a:r>
              <a:rPr lang="en-US" sz="1200" i="1"/>
              <a:t>Resources</a:t>
            </a:r>
          </a:p>
          <a:p>
            <a:pPr marL="0" indent="0">
              <a:lnSpc>
                <a:spcPct val="200000"/>
              </a:lnSpc>
              <a:buNone/>
            </a:pPr>
            <a:r>
              <a:rPr lang="en-US" b="1" i="1"/>
              <a:t>API Documentation:</a:t>
            </a:r>
            <a:r>
              <a:rPr lang="en-US" i="1"/>
              <a:t> </a:t>
            </a:r>
            <a:r>
              <a:rPr lang="en-US" i="1">
                <a:hlinkClick r:id="rId3"/>
              </a:rPr>
              <a:t>https://docs.github.com/en/rest/reference/actions</a:t>
            </a:r>
          </a:p>
          <a:p>
            <a:pPr marL="0" indent="0">
              <a:lnSpc>
                <a:spcPct val="200000"/>
              </a:lnSpc>
              <a:buNone/>
            </a:pPr>
            <a:r>
              <a:rPr lang="en-US" i="1"/>
              <a:t>********</a:t>
            </a:r>
          </a:p>
        </p:txBody>
      </p:sp>
      <p:sp>
        <p:nvSpPr>
          <p:cNvPr id="247" name="Google Shape;247;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515273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endParaRPr lang="en-US"/>
          </a:p>
        </p:txBody>
      </p:sp>
    </p:spTree>
    <p:extLst>
      <p:ext uri="{BB962C8B-B14F-4D97-AF65-F5344CB8AC3E}">
        <p14:creationId xmlns:p14="http://schemas.microsoft.com/office/powerpoint/2010/main" val="4511046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1"/>
        <p:cNvGrpSpPr/>
        <p:nvPr/>
      </p:nvGrpSpPr>
      <p:grpSpPr>
        <a:xfrm>
          <a:off x="0" y="0"/>
          <a:ext cx="0" cy="0"/>
          <a:chOff x="0" y="0"/>
          <a:chExt cx="0" cy="0"/>
        </a:xfrm>
      </p:grpSpPr>
      <p:sp>
        <p:nvSpPr>
          <p:cNvPr id="712" name="Google Shape;712;g53ffbab533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3" name="Google Shape;713;g53ffbab533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sz="1400"/>
              <a:t>Already mentioned self-hosted runners for specific needs such as storage space or CPU</a:t>
            </a:r>
            <a:endParaRPr sz="1400"/>
          </a:p>
          <a:p>
            <a:pPr marL="914400" lvl="1" indent="-317500" algn="l" rtl="0">
              <a:spcBef>
                <a:spcPts val="0"/>
              </a:spcBef>
              <a:spcAft>
                <a:spcPts val="0"/>
              </a:spcAft>
              <a:buSzPts val="1400"/>
              <a:buChar char="○"/>
            </a:pPr>
            <a:r>
              <a:rPr lang="en" sz="1400"/>
              <a:t>Recap on best practices</a:t>
            </a:r>
            <a:endParaRPr sz="1400"/>
          </a:p>
          <a:p>
            <a:pPr marL="1371600" lvl="2" indent="-317500" algn="l" rtl="0">
              <a:spcBef>
                <a:spcPts val="0"/>
              </a:spcBef>
              <a:spcAft>
                <a:spcPts val="0"/>
              </a:spcAft>
              <a:buSzPts val="1400"/>
              <a:buChar char="■"/>
            </a:pPr>
            <a:r>
              <a:rPr lang="en" sz="1400"/>
              <a:t>Don’t use self-hosted runners for public repos</a:t>
            </a:r>
            <a:endParaRPr sz="1400"/>
          </a:p>
          <a:p>
            <a:pPr marL="457200" lvl="0" indent="-317500" algn="l" rtl="0">
              <a:spcBef>
                <a:spcPts val="0"/>
              </a:spcBef>
              <a:spcAft>
                <a:spcPts val="0"/>
              </a:spcAft>
              <a:buSzPts val="1400"/>
              <a:buChar char="●"/>
            </a:pPr>
            <a:r>
              <a:rPr lang="en" sz="1400"/>
              <a:t>Caching</a:t>
            </a:r>
            <a:endParaRPr sz="1400"/>
          </a:p>
          <a:p>
            <a:pPr lvl="1" indent="-317500" algn="l">
              <a:buSzPts val="1400"/>
            </a:pPr>
            <a:r>
              <a:rPr lang="en" sz="1400"/>
              <a:t>There’s an option to cache dependencies to speed up your workflow; </a:t>
            </a:r>
            <a:r>
              <a:rPr lang="en" sz="1400" u="sng">
                <a:solidFill>
                  <a:schemeClr val="hlink"/>
                </a:solidFill>
                <a:hlinkClick r:id="rId3"/>
              </a:rPr>
              <a:t>https://github.com/actions/cache</a:t>
            </a:r>
            <a:r>
              <a:rPr lang="en" sz="1400"/>
              <a:t> </a:t>
            </a:r>
            <a:endParaRPr sz="1400"/>
          </a:p>
          <a:p>
            <a:pPr marL="914400" lvl="1" indent="-317500" algn="l" rtl="0">
              <a:spcBef>
                <a:spcPts val="0"/>
              </a:spcBef>
              <a:spcAft>
                <a:spcPts val="0"/>
              </a:spcAft>
              <a:buSzPts val="1400"/>
              <a:buChar char="○"/>
            </a:pPr>
            <a:r>
              <a:rPr lang="en" sz="1400"/>
              <a:t>At scale, it could save you runner minutes in case of GitHub-hosted runners</a:t>
            </a:r>
            <a:endParaRPr sz="1400"/>
          </a:p>
          <a:p>
            <a:pPr marL="0" lvl="0" indent="0" algn="l" rtl="0">
              <a:spcBef>
                <a:spcPts val="0"/>
              </a:spcBef>
              <a:spcAft>
                <a:spcPts val="0"/>
              </a:spcAft>
              <a:buNone/>
            </a:pPr>
            <a:endParaRPr sz="1400"/>
          </a:p>
          <a:p>
            <a:pPr marL="0" lvl="0" indent="0" algn="l" rtl="0">
              <a:spcBef>
                <a:spcPts val="0"/>
              </a:spcBef>
              <a:spcAft>
                <a:spcPts val="0"/>
              </a:spcAft>
              <a:buNone/>
            </a:pPr>
            <a:endParaRPr lang="en" sz="1400"/>
          </a:p>
        </p:txBody>
      </p:sp>
    </p:spTree>
    <p:extLst>
      <p:ext uri="{BB962C8B-B14F-4D97-AF65-F5344CB8AC3E}">
        <p14:creationId xmlns:p14="http://schemas.microsoft.com/office/powerpoint/2010/main" val="20818258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p:cNvGrpSpPr/>
        <p:nvPr/>
      </p:nvGrpSpPr>
      <p:grpSpPr>
        <a:xfrm>
          <a:off x="0" y="0"/>
          <a:ext cx="0" cy="0"/>
          <a:chOff x="0" y="0"/>
          <a:chExt cx="0" cy="0"/>
        </a:xfrm>
      </p:grpSpPr>
      <p:sp>
        <p:nvSpPr>
          <p:cNvPr id="733" name="Google Shape;733;g53ffbab533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4" name="Google Shape;734;g53ffbab533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indent="-317500">
              <a:buClr>
                <a:srgbClr val="24292E"/>
              </a:buClr>
              <a:buSzPts val="1400"/>
              <a:buFont typeface="Helvetica Neue"/>
              <a:buChar char="●"/>
            </a:pPr>
            <a:r>
              <a:rPr lang="en">
                <a:highlight>
                  <a:srgbClr val="FFFFFF"/>
                </a:highlight>
              </a:rPr>
              <a:t>Caching can help with speeding up workflows when you need to install dependencies. NPM, Python, Ruby, </a:t>
            </a:r>
            <a:r>
              <a:rPr lang="en" err="1">
                <a:highlight>
                  <a:srgbClr val="FFFFFF"/>
                </a:highlight>
              </a:rPr>
              <a:t>etc</a:t>
            </a:r>
            <a:r>
              <a:rPr lang="en">
                <a:highlight>
                  <a:srgbClr val="FFFFFF"/>
                </a:highlight>
              </a:rPr>
              <a:t>… these are simple examples of applications that require dependencies to be built. But there are more complex scenarios, such as Java, C/C++ and modularized microservices that often require downstream artifacts. Caching can speed up your builds when your dependencies have not changed</a:t>
            </a:r>
            <a:endParaRPr lang="en" sz="1400">
              <a:solidFill>
                <a:srgbClr val="24292E"/>
              </a:solidFill>
              <a:highlight>
                <a:srgbClr val="FFFFFF"/>
              </a:highlight>
              <a:latin typeface="Helvetica Neue"/>
              <a:ea typeface="Helvetica Neue"/>
              <a:cs typeface="Helvetica Neue"/>
              <a:sym typeface="Helvetica Neue"/>
            </a:endParaRPr>
          </a:p>
          <a:p>
            <a:pPr indent="-317500">
              <a:buClr>
                <a:srgbClr val="24292E"/>
              </a:buClr>
              <a:buSzPts val="1400"/>
              <a:buFont typeface="Helvetica Neue"/>
              <a:buChar char="●"/>
            </a:pPr>
            <a:r>
              <a:rPr lang="en" sz="1400">
                <a:solidFill>
                  <a:srgbClr val="24292E"/>
                </a:solidFill>
                <a:highlight>
                  <a:srgbClr val="FFFFFF"/>
                </a:highlight>
                <a:latin typeface="Helvetica Neue"/>
                <a:ea typeface="Helvetica Neue"/>
                <a:cs typeface="Helvetica Neue"/>
                <a:sym typeface="Helvetica Neue"/>
              </a:rPr>
              <a:t>Jobs on GitHub-hosted runners start in a clean virtual environment and must download dependencies each time, causing increased network utilization, longer runtime, and increased cost. </a:t>
            </a:r>
          </a:p>
          <a:p>
            <a:pPr indent="-317500">
              <a:buClr>
                <a:srgbClr val="24292E"/>
              </a:buClr>
              <a:buSzPts val="1400"/>
              <a:buFont typeface="Helvetica Neue"/>
              <a:buChar char="●"/>
            </a:pPr>
            <a:r>
              <a:rPr lang="en" sz="1400">
                <a:solidFill>
                  <a:srgbClr val="24292E"/>
                </a:solidFill>
                <a:highlight>
                  <a:srgbClr val="FFFFFF"/>
                </a:highlight>
                <a:latin typeface="Helvetica Neue"/>
                <a:ea typeface="Helvetica Neue"/>
                <a:cs typeface="Helvetica Neue"/>
                <a:sym typeface="Helvetica Neue"/>
              </a:rPr>
              <a:t>To help speed up the time it takes to recreate these files, GitHub can cache dependencies you frequently use in workflows.</a:t>
            </a:r>
            <a:endParaRPr sz="1400">
              <a:solidFill>
                <a:srgbClr val="24292E"/>
              </a:solidFill>
              <a:highlight>
                <a:srgbClr val="FFFFFF"/>
              </a:highlight>
              <a:latin typeface="Helvetica Neue"/>
              <a:ea typeface="Helvetica Neue"/>
              <a:cs typeface="Helvetica Neue"/>
              <a:sym typeface="Helvetica Neue"/>
            </a:endParaRPr>
          </a:p>
          <a:p>
            <a:pPr marL="0" lvl="0" indent="0" algn="l" rtl="0">
              <a:spcBef>
                <a:spcPts val="0"/>
              </a:spcBef>
              <a:spcAft>
                <a:spcPts val="0"/>
              </a:spcAft>
              <a:buNone/>
            </a:pPr>
            <a:endParaRPr sz="1200">
              <a:solidFill>
                <a:srgbClr val="24292E"/>
              </a:solidFill>
              <a:highlight>
                <a:srgbClr val="FFFFFF"/>
              </a:highlight>
            </a:endParaRPr>
          </a:p>
          <a:p>
            <a:pPr marL="0" indent="0">
              <a:buNone/>
            </a:pPr>
            <a:endParaRPr lang="en-US" sz="1200">
              <a:solidFill>
                <a:srgbClr val="24292E"/>
              </a:solidFill>
              <a:highlight>
                <a:srgbClr val="FFFFFF"/>
              </a:highlight>
            </a:endParaRPr>
          </a:p>
          <a:p>
            <a:pPr marL="0" indent="0">
              <a:buNone/>
            </a:pPr>
            <a:r>
              <a:rPr lang="en-US" sz="1200" i="1">
                <a:solidFill>
                  <a:srgbClr val="24292E"/>
                </a:solidFill>
                <a:highlight>
                  <a:srgbClr val="FFFFFF"/>
                </a:highlight>
              </a:rPr>
              <a:t>********</a:t>
            </a:r>
          </a:p>
          <a:p>
            <a:pPr marL="0" indent="0">
              <a:buNone/>
            </a:pPr>
            <a:r>
              <a:rPr lang="en-US" sz="1200" i="1">
                <a:solidFill>
                  <a:srgbClr val="24292E"/>
                </a:solidFill>
                <a:highlight>
                  <a:srgbClr val="FFFFFF"/>
                </a:highlight>
              </a:rPr>
              <a:t>Resources</a:t>
            </a:r>
          </a:p>
          <a:p>
            <a:pPr marL="0" indent="0">
              <a:buNone/>
            </a:pPr>
            <a:r>
              <a:rPr lang="en" i="1">
                <a:highlight>
                  <a:srgbClr val="FFFFFF"/>
                </a:highlight>
                <a:hlinkClick r:id="rId3"/>
              </a:rPr>
              <a:t>https://docs.github.com/en/actions/guides/caching-dependencies-to-speed-up-workflows</a:t>
            </a:r>
            <a:endParaRPr lang="en-US" i="1">
              <a:highlight>
                <a:srgbClr val="FFFFFF"/>
              </a:highlight>
            </a:endParaRPr>
          </a:p>
          <a:p>
            <a:pPr marL="0" indent="0">
              <a:buNone/>
            </a:pPr>
            <a:endParaRPr lang="en-US" sz="1200" i="1">
              <a:solidFill>
                <a:srgbClr val="24292E"/>
              </a:solidFill>
              <a:highlight>
                <a:srgbClr val="FFFFFF"/>
              </a:highlight>
            </a:endParaRPr>
          </a:p>
          <a:p>
            <a:pPr marL="0" indent="0">
              <a:buNone/>
            </a:pPr>
            <a:r>
              <a:rPr lang="en-US" sz="1200" i="1">
                <a:solidFill>
                  <a:srgbClr val="24292E"/>
                </a:solidFill>
                <a:highlight>
                  <a:srgbClr val="FFFFFF"/>
                </a:highlight>
              </a:rPr>
              <a:t>********</a:t>
            </a:r>
          </a:p>
        </p:txBody>
      </p:sp>
    </p:spTree>
    <p:extLst>
      <p:ext uri="{BB962C8B-B14F-4D97-AF65-F5344CB8AC3E}">
        <p14:creationId xmlns:p14="http://schemas.microsoft.com/office/powerpoint/2010/main" val="13428319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1"/>
        <p:cNvGrpSpPr/>
        <p:nvPr/>
      </p:nvGrpSpPr>
      <p:grpSpPr>
        <a:xfrm>
          <a:off x="0" y="0"/>
          <a:ext cx="0" cy="0"/>
          <a:chOff x="0" y="0"/>
          <a:chExt cx="0" cy="0"/>
        </a:xfrm>
      </p:grpSpPr>
      <p:sp>
        <p:nvSpPr>
          <p:cNvPr id="712" name="Google Shape;712;g53ffbab533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3" name="Google Shape;713;g53ffbab533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285750" lvl="0" indent="-285750" algn="l">
              <a:spcBef>
                <a:spcPts val="0"/>
              </a:spcBef>
              <a:spcAft>
                <a:spcPts val="0"/>
              </a:spcAft>
              <a:buSzPts val="1400"/>
              <a:buFont typeface="Arial"/>
              <a:buChar char="•"/>
            </a:pPr>
            <a:endParaRPr lang="en" sz="1400"/>
          </a:p>
          <a:p>
            <a:pPr marL="285750" indent="-285750" algn="l">
              <a:spcBef>
                <a:spcPts val="0"/>
              </a:spcBef>
              <a:spcAft>
                <a:spcPts val="0"/>
              </a:spcAft>
              <a:buSzPts val="1400"/>
              <a:buFont typeface="Arial"/>
              <a:buChar char="•"/>
            </a:pPr>
            <a:r>
              <a:rPr lang="en-US" i="1"/>
              <a:t>********</a:t>
            </a:r>
            <a:endParaRPr lang="en-US"/>
          </a:p>
          <a:p>
            <a:pPr marL="285750" lvl="0" indent="-285750" algn="l">
              <a:spcBef>
                <a:spcPts val="0"/>
              </a:spcBef>
              <a:spcAft>
                <a:spcPts val="0"/>
              </a:spcAft>
              <a:buSzPts val="1400"/>
              <a:buFont typeface="Arial"/>
              <a:buChar char="•"/>
            </a:pPr>
            <a:r>
              <a:rPr lang="en-US" i="1"/>
              <a:t>Resources</a:t>
            </a:r>
            <a:endParaRPr lang="en-US"/>
          </a:p>
          <a:p>
            <a:pPr marL="285750" indent="-285750" algn="l">
              <a:buSzPts val="1400"/>
              <a:buFont typeface="Arial"/>
              <a:buChar char="•"/>
            </a:pPr>
            <a:r>
              <a:rPr lang="en" i="1" u="sng">
                <a:hlinkClick r:id="rId3"/>
              </a:rPr>
              <a:t>https://lab.github.com/githubtraining/github-actions:-publish-to-github-packages</a:t>
            </a:r>
            <a:endParaRPr lang="en-US"/>
          </a:p>
          <a:p>
            <a:pPr marL="285750" lvl="0" indent="-285750" algn="l">
              <a:spcBef>
                <a:spcPts val="0"/>
              </a:spcBef>
              <a:spcAft>
                <a:spcPts val="0"/>
              </a:spcAft>
              <a:buSzPts val="1400"/>
              <a:buFont typeface="Arial"/>
              <a:buChar char="•"/>
            </a:pPr>
            <a:r>
              <a:rPr lang="en-US" i="1"/>
              <a:t>********</a:t>
            </a:r>
            <a:endParaRPr lang="en"/>
          </a:p>
        </p:txBody>
      </p:sp>
    </p:spTree>
    <p:extLst>
      <p:ext uri="{BB962C8B-B14F-4D97-AF65-F5344CB8AC3E}">
        <p14:creationId xmlns:p14="http://schemas.microsoft.com/office/powerpoint/2010/main" val="13643084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4"/>
        <p:cNvGrpSpPr/>
        <p:nvPr/>
      </p:nvGrpSpPr>
      <p:grpSpPr>
        <a:xfrm>
          <a:off x="0" y="0"/>
          <a:ext cx="0" cy="0"/>
          <a:chOff x="0" y="0"/>
          <a:chExt cx="0" cy="0"/>
        </a:xfrm>
      </p:grpSpPr>
      <p:sp>
        <p:nvSpPr>
          <p:cNvPr id="675" name="Google Shape;675;ga2852998dd_2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6" name="Google Shape;676;ga2852998dd_2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One place to rule them all </a:t>
            </a:r>
            <a:r>
              <a:rPr lang="en">
                <a:hlinkClick r:id="rId3"/>
              </a:rPr>
              <a:t>https://docs.github.com/en/packages</a:t>
            </a:r>
            <a:endParaRPr lang="en-US">
              <a:solidFill>
                <a:srgbClr val="000000"/>
              </a:solidFill>
              <a:latin typeface="Helvetica Neue"/>
            </a:endParaRPr>
          </a:p>
          <a:p>
            <a:pPr algn="l"/>
            <a:endParaRPr lang="en"/>
          </a:p>
          <a:p>
            <a:pPr algn="l"/>
            <a:r>
              <a:rPr lang="en" i="1"/>
              <a:t>********</a:t>
            </a:r>
          </a:p>
          <a:p>
            <a:pPr algn="l"/>
            <a:r>
              <a:rPr lang="en" i="1"/>
              <a:t>Resources</a:t>
            </a:r>
          </a:p>
          <a:p>
            <a:pPr algn="l"/>
            <a:r>
              <a:rPr lang="en" i="1">
                <a:hlinkClick r:id="rId4"/>
              </a:rPr>
              <a:t>https://github.blog/changelog/2021-02-17-packages-delete-and-restore-for-all-packages/</a:t>
            </a:r>
            <a:endParaRPr lang="en" i="1"/>
          </a:p>
          <a:p>
            <a:pPr algn="l"/>
            <a:r>
              <a:rPr lang="en" i="1"/>
              <a:t>********</a:t>
            </a:r>
          </a:p>
        </p:txBody>
      </p:sp>
    </p:spTree>
    <p:extLst>
      <p:ext uri="{BB962C8B-B14F-4D97-AF65-F5344CB8AC3E}">
        <p14:creationId xmlns:p14="http://schemas.microsoft.com/office/powerpoint/2010/main" val="223386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2"/>
        <p:cNvGrpSpPr/>
        <p:nvPr/>
      </p:nvGrpSpPr>
      <p:grpSpPr>
        <a:xfrm>
          <a:off x="0" y="0"/>
          <a:ext cx="0" cy="0"/>
          <a:chOff x="0" y="0"/>
          <a:chExt cx="0" cy="0"/>
        </a:xfrm>
      </p:grpSpPr>
      <p:sp>
        <p:nvSpPr>
          <p:cNvPr id="683" name="Google Shape;683;ga2852998dd_2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4" name="Google Shape;684;ga2852998dd_2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r>
              <a:rPr lang="en-US" sz="3200"/>
              <a:t>Publish directly from GitHub</a:t>
            </a:r>
          </a:p>
          <a:p>
            <a:pPr algn="l"/>
            <a:r>
              <a:rPr lang="en-US" sz="3200"/>
              <a:t>Automatically uses README in your repository to generate package details.</a:t>
            </a:r>
          </a:p>
          <a:p>
            <a:pPr algn="l"/>
            <a:r>
              <a:rPr lang="en-US" sz="3200"/>
              <a:t>GitHub adds metadata for each package that includes links to the author, repository, commit SHA, version tags, and date</a:t>
            </a:r>
            <a:endParaRPr lang="en" sz="1400"/>
          </a:p>
          <a:p>
            <a:pPr marL="457200" lvl="0" indent="-317500" algn="l" rtl="0">
              <a:spcBef>
                <a:spcPts val="0"/>
              </a:spcBef>
              <a:spcAft>
                <a:spcPts val="0"/>
              </a:spcAft>
              <a:buSzPts val="1400"/>
              <a:buChar char="●"/>
            </a:pPr>
            <a:r>
              <a:rPr lang="en" sz="1400"/>
              <a:t>Example using NPM</a:t>
            </a:r>
            <a:endParaRPr sz="1400"/>
          </a:p>
          <a:p>
            <a:pPr marL="457200" lvl="0" indent="-317500" algn="l" rtl="0">
              <a:spcBef>
                <a:spcPts val="0"/>
              </a:spcBef>
              <a:spcAft>
                <a:spcPts val="0"/>
              </a:spcAft>
              <a:buSzPts val="1400"/>
              <a:buChar char="●"/>
            </a:pPr>
            <a:r>
              <a:rPr lang="en" sz="1400"/>
              <a:t>If you have a repo which is a node repo, you can publish that as a package</a:t>
            </a:r>
            <a:endParaRPr sz="1400"/>
          </a:p>
          <a:p>
            <a:pPr marL="914400" lvl="1" indent="-317500" algn="l" rtl="0">
              <a:spcBef>
                <a:spcPts val="0"/>
              </a:spcBef>
              <a:spcAft>
                <a:spcPts val="0"/>
              </a:spcAft>
              <a:buSzPts val="1400"/>
              <a:buChar char="○"/>
            </a:pPr>
            <a:r>
              <a:rPr lang="en" sz="1400"/>
              <a:t>GitHub GUI allows you to inspect the package metadata similar to what you can do on e.g. </a:t>
            </a:r>
            <a:r>
              <a:rPr lang="en" sz="1400" err="1"/>
              <a:t>npmjs.com</a:t>
            </a:r>
            <a:endParaRPr sz="1400"/>
          </a:p>
          <a:p>
            <a:pPr marL="0" lvl="0" indent="0" algn="l" rtl="0">
              <a:spcBef>
                <a:spcPts val="0"/>
              </a:spcBef>
              <a:spcAft>
                <a:spcPts val="0"/>
              </a:spcAft>
              <a:buNone/>
            </a:pPr>
            <a:endParaRPr sz="1400"/>
          </a:p>
        </p:txBody>
      </p:sp>
    </p:spTree>
    <p:extLst>
      <p:ext uri="{BB962C8B-B14F-4D97-AF65-F5344CB8AC3E}">
        <p14:creationId xmlns:p14="http://schemas.microsoft.com/office/powerpoint/2010/main" val="7984403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9"/>
        <p:cNvGrpSpPr/>
        <p:nvPr/>
      </p:nvGrpSpPr>
      <p:grpSpPr>
        <a:xfrm>
          <a:off x="0" y="0"/>
          <a:ext cx="0" cy="0"/>
          <a:chOff x="0" y="0"/>
          <a:chExt cx="0" cy="0"/>
        </a:xfrm>
      </p:grpSpPr>
      <p:sp>
        <p:nvSpPr>
          <p:cNvPr id="690" name="Google Shape;690;ga2852998dd_2_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1" name="Google Shape;691;ga2852998dd_2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sz="1400"/>
              <a:t>Can also publish to other container registries than </a:t>
            </a:r>
            <a:r>
              <a:rPr lang="en" sz="1400" err="1"/>
              <a:t>DockerHub</a:t>
            </a:r>
            <a:endParaRPr sz="1400"/>
          </a:p>
          <a:p>
            <a:pPr marL="457200" lvl="0" indent="-317500" algn="l" rtl="0">
              <a:spcBef>
                <a:spcPts val="0"/>
              </a:spcBef>
              <a:spcAft>
                <a:spcPts val="0"/>
              </a:spcAft>
              <a:buSzPts val="1400"/>
              <a:buChar char="●"/>
            </a:pPr>
            <a:r>
              <a:rPr lang="en" sz="1400"/>
              <a:t>Can be controlled via the config file of the action</a:t>
            </a:r>
            <a:endParaRPr sz="1400"/>
          </a:p>
          <a:p>
            <a:pPr marL="457200" lvl="0" indent="-317500" algn="l" rtl="0">
              <a:spcBef>
                <a:spcPts val="0"/>
              </a:spcBef>
              <a:spcAft>
                <a:spcPts val="0"/>
              </a:spcAft>
              <a:buSzPts val="1400"/>
              <a:buChar char="●"/>
            </a:pPr>
            <a:r>
              <a:rPr lang="en" sz="1400"/>
              <a:t>Have a look at the Marketplace</a:t>
            </a:r>
          </a:p>
          <a:p>
            <a:pPr indent="-317500">
              <a:buSzPts val="1400"/>
            </a:pPr>
            <a:endParaRPr lang="en" sz="1400"/>
          </a:p>
          <a:p>
            <a:pPr marL="139700" indent="0">
              <a:buSzPts val="1400"/>
              <a:buNone/>
            </a:pPr>
            <a:r>
              <a:rPr lang="en" sz="1400" i="1"/>
              <a:t>********</a:t>
            </a:r>
          </a:p>
          <a:p>
            <a:pPr marL="139700" indent="0">
              <a:buSzPts val="1400"/>
              <a:buNone/>
            </a:pPr>
            <a:r>
              <a:rPr lang="en" sz="1400" i="1"/>
              <a:t>Resources</a:t>
            </a:r>
          </a:p>
          <a:p>
            <a:pPr lvl="1" indent="-349250">
              <a:buNone/>
            </a:pPr>
            <a:r>
              <a:rPr lang="en" i="1" u="sng">
                <a:hlinkClick r:id="rId3"/>
              </a:rPr>
              <a:t>https://github.com/opencontainers/image-spec/blob/master/annotations.md</a:t>
            </a:r>
            <a:endParaRPr lang="en-US" i="1"/>
          </a:p>
          <a:p>
            <a:pPr lvl="1" indent="-349250">
              <a:buNone/>
            </a:pPr>
            <a:r>
              <a:rPr lang="en" i="1" u="sng">
                <a:hlinkClick r:id="rId4"/>
              </a:rPr>
              <a:t>https://github.com/marketplace/actions/build-and-push-docker-images</a:t>
            </a:r>
            <a:endParaRPr lang="en-US" i="1"/>
          </a:p>
          <a:p>
            <a:pPr marL="139700" indent="0">
              <a:buSzPts val="1400"/>
              <a:buNone/>
            </a:pPr>
            <a:r>
              <a:rPr lang="en" sz="1400" i="1"/>
              <a:t>********</a:t>
            </a:r>
          </a:p>
        </p:txBody>
      </p:sp>
    </p:spTree>
    <p:extLst>
      <p:ext uri="{BB962C8B-B14F-4D97-AF65-F5344CB8AC3E}">
        <p14:creationId xmlns:p14="http://schemas.microsoft.com/office/powerpoint/2010/main" val="2531487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6"/>
        <p:cNvGrpSpPr/>
        <p:nvPr/>
      </p:nvGrpSpPr>
      <p:grpSpPr>
        <a:xfrm>
          <a:off x="0" y="0"/>
          <a:ext cx="0" cy="0"/>
          <a:chOff x="0" y="0"/>
          <a:chExt cx="0" cy="0"/>
        </a:xfrm>
      </p:grpSpPr>
      <p:sp>
        <p:nvSpPr>
          <p:cNvPr id="697" name="Google Shape;697;ga2852998dd_2_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8" name="Google Shape;698;ga2852998dd_2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indent="-317500">
              <a:buSzPts val="1400"/>
            </a:pPr>
            <a:r>
              <a:rPr lang="en" sz="1400"/>
              <a:t>Notice that this workflow is using an existing action from Docker</a:t>
            </a:r>
            <a:endParaRPr lang="en-US" sz="1400"/>
          </a:p>
          <a:p>
            <a:pPr indent="-317500">
              <a:buSzPts val="1400"/>
            </a:pPr>
            <a:r>
              <a:rPr lang="en" sz="1400"/>
              <a:t>Here, you can control the target environment using variables and secrets</a:t>
            </a:r>
            <a:endParaRPr lang="en-US" sz="1400"/>
          </a:p>
          <a:p>
            <a:pPr indent="-317500">
              <a:buSzPts val="1400"/>
            </a:pPr>
            <a:endParaRPr lang="en" sz="1400" i="1"/>
          </a:p>
          <a:p>
            <a:pPr indent="-317500">
              <a:buSzPts val="1400"/>
            </a:pPr>
            <a:r>
              <a:rPr lang="en" sz="1400" i="1"/>
              <a:t>Optional - demo an Action that publishes to </a:t>
            </a:r>
            <a:r>
              <a:rPr lang="en" sz="1400" i="1" err="1"/>
              <a:t>DockerHub</a:t>
            </a:r>
            <a:r>
              <a:rPr lang="en" sz="1400" i="1"/>
              <a:t> </a:t>
            </a:r>
            <a:endParaRPr lang="en" sz="1400"/>
          </a:p>
          <a:p>
            <a:pPr marL="139700" indent="0">
              <a:buSzPts val="1400"/>
              <a:buNone/>
            </a:pPr>
            <a:endParaRPr lang="en" sz="1400"/>
          </a:p>
          <a:p>
            <a:pPr marL="139700" lvl="0" indent="0" algn="l" rtl="0">
              <a:spcBef>
                <a:spcPts val="0"/>
              </a:spcBef>
              <a:spcAft>
                <a:spcPts val="0"/>
              </a:spcAft>
              <a:buSzPts val="1400"/>
              <a:buNone/>
            </a:pPr>
            <a:r>
              <a:rPr lang="en" sz="1400" i="1"/>
              <a:t>********</a:t>
            </a:r>
          </a:p>
          <a:p>
            <a:pPr marL="139700" indent="0">
              <a:buSzPts val="1400"/>
              <a:buNone/>
            </a:pPr>
            <a:r>
              <a:rPr lang="en" sz="1400" i="1"/>
              <a:t>Resources</a:t>
            </a:r>
          </a:p>
          <a:p>
            <a:pPr marL="0" indent="0">
              <a:spcAft>
                <a:spcPts val="400"/>
              </a:spcAft>
              <a:buNone/>
            </a:pPr>
            <a:r>
              <a:rPr lang="en" i="1" u="sng">
                <a:hlinkClick r:id="rId3"/>
              </a:rPr>
              <a:t>https://docs.github.com/en/packages/using-github-packages-with-your-projects-ecosystem/configuring-docker-for-use-with-github-packages</a:t>
            </a:r>
            <a:endParaRPr lang="en-US" i="1"/>
          </a:p>
          <a:p>
            <a:pPr marL="139700" indent="0">
              <a:buSzPts val="1400"/>
              <a:buNone/>
            </a:pPr>
            <a:r>
              <a:rPr lang="en" sz="1400" i="1"/>
              <a:t>********</a:t>
            </a:r>
          </a:p>
        </p:txBody>
      </p:sp>
    </p:spTree>
    <p:extLst>
      <p:ext uri="{BB962C8B-B14F-4D97-AF65-F5344CB8AC3E}">
        <p14:creationId xmlns:p14="http://schemas.microsoft.com/office/powerpoint/2010/main" val="31669607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0"/>
        <p:cNvGrpSpPr/>
        <p:nvPr/>
      </p:nvGrpSpPr>
      <p:grpSpPr>
        <a:xfrm>
          <a:off x="0" y="0"/>
          <a:ext cx="0" cy="0"/>
          <a:chOff x="0" y="0"/>
          <a:chExt cx="0" cy="0"/>
        </a:xfrm>
      </p:grpSpPr>
      <p:sp>
        <p:nvSpPr>
          <p:cNvPr id="811" name="Google Shape;811;g8b49892136_2_59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2" name="Google Shape;812;g8b49892136_2_59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indent="-171450"/>
            <a:r>
              <a:rPr lang="en-US"/>
              <a:t>Secrets can only be managed by people with admin or owner access.</a:t>
            </a:r>
          </a:p>
          <a:p>
            <a:pPr marL="171450" indent="-171450"/>
            <a:r>
              <a:rPr lang="en-US"/>
              <a:t>When to use org secrets vs repository secrets</a:t>
            </a:r>
          </a:p>
          <a:p>
            <a:pPr marL="171450" indent="-171450"/>
            <a:r>
              <a:rPr lang="en-US" i="1"/>
              <a:t>Demo, show where secrets are added at the org and repo levels</a:t>
            </a:r>
            <a:endParaRPr lang="en-US"/>
          </a:p>
          <a:p>
            <a:pPr marL="0" indent="0">
              <a:buNone/>
            </a:pPr>
            <a:endParaRPr lang="en-US"/>
          </a:p>
          <a:p>
            <a:pPr marL="0" indent="0">
              <a:buNone/>
            </a:pPr>
            <a:endParaRPr lang="en-US"/>
          </a:p>
        </p:txBody>
      </p:sp>
    </p:spTree>
    <p:extLst>
      <p:ext uri="{BB962C8B-B14F-4D97-AF65-F5344CB8AC3E}">
        <p14:creationId xmlns:p14="http://schemas.microsoft.com/office/powerpoint/2010/main" val="351017274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1.emf"/><Relationship Id="rId4" Type="http://schemas.openxmlformats.org/officeDocument/2006/relationships/image" Target="../media/image6.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Section Title - Blue">
    <p:bg>
      <p:bgPr>
        <a:solidFill>
          <a:srgbClr val="005ACD"/>
        </a:solidFill>
        <a:effectLst/>
      </p:bgPr>
    </p:bg>
    <p:spTree>
      <p:nvGrpSpPr>
        <p:cNvPr id="1" name=""/>
        <p:cNvGrpSpPr/>
        <p:nvPr/>
      </p:nvGrpSpPr>
      <p:grpSpPr>
        <a:xfrm>
          <a:off x="0" y="0"/>
          <a:ext cx="0" cy="0"/>
          <a:chOff x="0" y="0"/>
          <a:chExt cx="0" cy="0"/>
        </a:xfrm>
      </p:grpSpPr>
      <p:sp>
        <p:nvSpPr>
          <p:cNvPr id="17" name="Title Text"/>
          <p:cNvSpPr txBox="1">
            <a:spLocks noGrp="1"/>
          </p:cNvSpPr>
          <p:nvPr>
            <p:ph type="title"/>
          </p:nvPr>
        </p:nvSpPr>
        <p:spPr>
          <a:xfrm>
            <a:off x="1543050" y="4743450"/>
            <a:ext cx="20828000" cy="6416758"/>
          </a:xfrm>
          <a:prstGeom prst="rect">
            <a:avLst/>
          </a:prstGeom>
        </p:spPr>
        <p:txBody>
          <a:bodyPr anchor="t"/>
          <a:lstStyle/>
          <a:p>
            <a:r>
              <a:rPr lang="en-US"/>
              <a:t>Click to edit Master title style</a:t>
            </a:r>
            <a:endParaRPr/>
          </a:p>
        </p:txBody>
      </p:sp>
      <p:graphicFrame>
        <p:nvGraphicFramePr>
          <p:cNvPr id="18" name="Table"/>
          <p:cNvGraphicFramePr/>
          <p:nvPr/>
        </p:nvGraphicFramePr>
        <p:xfrm>
          <a:off x="1558484" y="12090400"/>
          <a:ext cx="12194521" cy="650240"/>
        </p:xfrm>
        <a:graphic>
          <a:graphicData uri="http://schemas.openxmlformats.org/drawingml/2006/table">
            <a:tbl>
              <a:tblPr>
                <a:tableStyleId>{4C3C2611-4C71-4FC5-86AE-919BDF0F9419}</a:tableStyleId>
              </a:tblPr>
              <a:tblGrid>
                <a:gridCol w="12194521">
                  <a:extLst>
                    <a:ext uri="{9D8B030D-6E8A-4147-A177-3AD203B41FA5}">
                      <a16:colId xmlns:a16="http://schemas.microsoft.com/office/drawing/2014/main" val="20000"/>
                    </a:ext>
                  </a:extLst>
                </a:gridCol>
              </a:tblGrid>
              <a:tr h="622300">
                <a:tc>
                  <a:txBody>
                    <a:bodyPr/>
                    <a:lstStyle/>
                    <a:p>
                      <a:pPr algn="l">
                        <a:defRPr sz="3600">
                          <a:solidFill>
                            <a:srgbClr val="959DA5"/>
                          </a:solidFill>
                          <a:latin typeface="Menlo"/>
                          <a:ea typeface="Menlo"/>
                          <a:cs typeface="Menlo"/>
                          <a:sym typeface="Menlo"/>
                        </a:defRPr>
                      </a:pPr>
                      <a:r>
                        <a:t> </a:t>
                      </a:r>
                    </a:p>
                  </a:txBody>
                  <a:tcPr marL="50800" marR="50800" marT="50800" marB="50800" anchor="ctr" horzOverflow="overflow">
                    <a:lnL w="12700">
                      <a:miter lim="400000"/>
                    </a:lnL>
                    <a:lnR w="12700">
                      <a:miter lim="400000"/>
                    </a:lnR>
                    <a:lnT w="12700">
                      <a:miter lim="400000"/>
                    </a:lnT>
                    <a:lnB w="12700">
                      <a:miter lim="400000"/>
                    </a:lnB>
                  </a:tcPr>
                </a:tc>
                <a:extLst>
                  <a:ext uri="{0D108BD9-81ED-4DB2-BD59-A6C34878D82A}">
                    <a16:rowId xmlns:a16="http://schemas.microsoft.com/office/drawing/2014/main" val="10000"/>
                  </a:ext>
                </a:extLst>
              </a:tr>
            </a:tbl>
          </a:graphicData>
        </a:graphic>
      </p:graphicFrame>
      <p:pic>
        <p:nvPicPr>
          <p:cNvPr id="11" name="Picture 10">
            <a:extLst>
              <a:ext uri="{FF2B5EF4-FFF2-40B4-BE49-F238E27FC236}">
                <a16:creationId xmlns:a16="http://schemas.microsoft.com/office/drawing/2014/main" id="{AB0E4020-F1EE-C54D-8D51-0794453DACE6}"/>
              </a:ext>
            </a:extLst>
          </p:cNvPr>
          <p:cNvPicPr>
            <a:picLocks noChangeAspect="1"/>
          </p:cNvPicPr>
          <p:nvPr userDrawn="1"/>
        </p:nvPicPr>
        <p:blipFill>
          <a:blip r:embed="rId2"/>
          <a:stretch>
            <a:fillRect/>
          </a:stretch>
        </p:blipFill>
        <p:spPr>
          <a:xfrm>
            <a:off x="1549399" y="3809999"/>
            <a:ext cx="602455" cy="584199"/>
          </a:xfrm>
          <a:prstGeom prst="rect">
            <a:avLst/>
          </a:prstGeom>
        </p:spPr>
      </p:pic>
      <p:sp>
        <p:nvSpPr>
          <p:cNvPr id="4" name="Text Placeholder 3">
            <a:extLst>
              <a:ext uri="{FF2B5EF4-FFF2-40B4-BE49-F238E27FC236}">
                <a16:creationId xmlns:a16="http://schemas.microsoft.com/office/drawing/2014/main" id="{00BB792E-8933-8441-B44F-01CAC1B1EFAD}"/>
              </a:ext>
            </a:extLst>
          </p:cNvPr>
          <p:cNvSpPr>
            <a:spLocks noGrp="1"/>
          </p:cNvSpPr>
          <p:nvPr>
            <p:ph type="body" sz="quarter" idx="10"/>
          </p:nvPr>
        </p:nvSpPr>
        <p:spPr>
          <a:xfrm>
            <a:off x="2438400" y="3809999"/>
            <a:ext cx="19932650" cy="584199"/>
          </a:xfrm>
        </p:spPr>
        <p:txBody>
          <a:bodyPr anchor="ctr">
            <a:noAutofit/>
          </a:bodyPr>
          <a:lstStyle>
            <a:lvl1pPr algn="l">
              <a:defRPr sz="3200" b="0" i="0">
                <a:solidFill>
                  <a:schemeClr val="tx2"/>
                </a:solidFill>
                <a:latin typeface="Menlo" panose="020B0609030804020204" pitchFamily="49" charset="0"/>
                <a:ea typeface="Menlo" panose="020B0609030804020204" pitchFamily="49" charset="0"/>
                <a:cs typeface="Menlo" panose="020B0609030804020204" pitchFamily="49" charset="0"/>
              </a:defRPr>
            </a:lvl1pPr>
            <a:lvl2pPr algn="l">
              <a:defRPr sz="3200" b="0" i="0">
                <a:solidFill>
                  <a:schemeClr val="tx2"/>
                </a:solidFill>
                <a:latin typeface="Menlo" panose="020B0609030804020204" pitchFamily="49" charset="0"/>
                <a:ea typeface="Menlo" panose="020B0609030804020204" pitchFamily="49" charset="0"/>
                <a:cs typeface="Menlo" panose="020B0609030804020204" pitchFamily="49" charset="0"/>
              </a:defRPr>
            </a:lvl2pPr>
            <a:lvl3pPr algn="l">
              <a:defRPr sz="3200" b="0" i="0">
                <a:solidFill>
                  <a:schemeClr val="tx2"/>
                </a:solidFill>
                <a:latin typeface="Menlo" panose="020B0609030804020204" pitchFamily="49" charset="0"/>
                <a:ea typeface="Menlo" panose="020B0609030804020204" pitchFamily="49" charset="0"/>
                <a:cs typeface="Menlo" panose="020B0609030804020204" pitchFamily="49" charset="0"/>
              </a:defRPr>
            </a:lvl3pPr>
            <a:lvl4pPr algn="l">
              <a:defRPr sz="3200" b="0" i="0">
                <a:solidFill>
                  <a:schemeClr val="tx2"/>
                </a:solidFill>
                <a:latin typeface="Menlo" panose="020B0609030804020204" pitchFamily="49" charset="0"/>
                <a:ea typeface="Menlo" panose="020B0609030804020204" pitchFamily="49" charset="0"/>
                <a:cs typeface="Menlo" panose="020B0609030804020204" pitchFamily="49" charset="0"/>
              </a:defRPr>
            </a:lvl4pPr>
            <a:lvl5pPr algn="l">
              <a:defRPr sz="3200" b="0" i="0">
                <a:solidFill>
                  <a:schemeClr val="tx2"/>
                </a:solidFill>
                <a:latin typeface="Menlo" panose="020B0609030804020204" pitchFamily="49" charset="0"/>
                <a:ea typeface="Menlo" panose="020B0609030804020204" pitchFamily="49" charset="0"/>
                <a:cs typeface="Menlo" panose="020B060903080402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2" name="Text Placeholder 3">
            <a:extLst>
              <a:ext uri="{FF2B5EF4-FFF2-40B4-BE49-F238E27FC236}">
                <a16:creationId xmlns:a16="http://schemas.microsoft.com/office/drawing/2014/main" id="{3F0D2AD6-3B7B-DE47-95D9-485B5DD07A4C}"/>
              </a:ext>
            </a:extLst>
          </p:cNvPr>
          <p:cNvSpPr>
            <a:spLocks noGrp="1"/>
          </p:cNvSpPr>
          <p:nvPr>
            <p:ph type="body" sz="quarter" idx="11"/>
          </p:nvPr>
        </p:nvSpPr>
        <p:spPr>
          <a:xfrm>
            <a:off x="1543049" y="11217360"/>
            <a:ext cx="20827999" cy="584199"/>
          </a:xfrm>
        </p:spPr>
        <p:txBody>
          <a:bodyPr anchor="ctr">
            <a:noAutofit/>
          </a:bodyPr>
          <a:lstStyle>
            <a:lvl1pPr algn="l">
              <a:defRPr sz="3200" b="0" i="0">
                <a:solidFill>
                  <a:schemeClr val="tx2"/>
                </a:solidFill>
                <a:latin typeface="Menlo" panose="020B0609030804020204" pitchFamily="49" charset="0"/>
                <a:ea typeface="Menlo" panose="020B0609030804020204" pitchFamily="49" charset="0"/>
                <a:cs typeface="Menlo" panose="020B0609030804020204" pitchFamily="49" charset="0"/>
              </a:defRPr>
            </a:lvl1pPr>
            <a:lvl2pPr algn="l">
              <a:defRPr sz="3200" b="0" i="0">
                <a:solidFill>
                  <a:schemeClr val="tx2"/>
                </a:solidFill>
                <a:latin typeface="Menlo" panose="020B0609030804020204" pitchFamily="49" charset="0"/>
                <a:ea typeface="Menlo" panose="020B0609030804020204" pitchFamily="49" charset="0"/>
                <a:cs typeface="Menlo" panose="020B0609030804020204" pitchFamily="49" charset="0"/>
              </a:defRPr>
            </a:lvl2pPr>
            <a:lvl3pPr algn="l">
              <a:defRPr sz="3200" b="0" i="0">
                <a:solidFill>
                  <a:schemeClr val="tx2"/>
                </a:solidFill>
                <a:latin typeface="Menlo" panose="020B0609030804020204" pitchFamily="49" charset="0"/>
                <a:ea typeface="Menlo" panose="020B0609030804020204" pitchFamily="49" charset="0"/>
                <a:cs typeface="Menlo" panose="020B0609030804020204" pitchFamily="49" charset="0"/>
              </a:defRPr>
            </a:lvl3pPr>
            <a:lvl4pPr algn="l">
              <a:defRPr sz="3200" b="0" i="0">
                <a:solidFill>
                  <a:schemeClr val="tx2"/>
                </a:solidFill>
                <a:latin typeface="Menlo" panose="020B0609030804020204" pitchFamily="49" charset="0"/>
                <a:ea typeface="Menlo" panose="020B0609030804020204" pitchFamily="49" charset="0"/>
                <a:cs typeface="Menlo" panose="020B0609030804020204" pitchFamily="49" charset="0"/>
              </a:defRPr>
            </a:lvl4pPr>
            <a:lvl5pPr algn="l">
              <a:defRPr sz="3200" b="0" i="0">
                <a:solidFill>
                  <a:schemeClr val="tx2"/>
                </a:solidFill>
                <a:latin typeface="Menlo" panose="020B0609030804020204" pitchFamily="49" charset="0"/>
                <a:ea typeface="Menlo" panose="020B0609030804020204" pitchFamily="49" charset="0"/>
                <a:cs typeface="Menlo" panose="020B060903080402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3" name="Picture 2">
            <a:extLst>
              <a:ext uri="{FF2B5EF4-FFF2-40B4-BE49-F238E27FC236}">
                <a16:creationId xmlns:a16="http://schemas.microsoft.com/office/drawing/2014/main" id="{E34DC2B7-F2EB-0D4D-969C-E18AB4495420}"/>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0" y="0"/>
            <a:ext cx="24384000" cy="13716000"/>
          </a:xfrm>
          <a:prstGeom prst="rect">
            <a:avLst/>
          </a:prstGeom>
        </p:spPr>
      </p:pic>
    </p:spTree>
    <p:extLst>
      <p:ext uri="{BB962C8B-B14F-4D97-AF65-F5344CB8AC3E}">
        <p14:creationId xmlns:p14="http://schemas.microsoft.com/office/powerpoint/2010/main" val="38963481"/>
      </p:ext>
    </p:extLst>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Icons - 1">
    <p:spTree>
      <p:nvGrpSpPr>
        <p:cNvPr id="1" name=""/>
        <p:cNvGrpSpPr/>
        <p:nvPr/>
      </p:nvGrpSpPr>
      <p:grpSpPr>
        <a:xfrm>
          <a:off x="0" y="0"/>
          <a:ext cx="0" cy="0"/>
          <a:chOff x="0" y="0"/>
          <a:chExt cx="0" cy="0"/>
        </a:xfrm>
      </p:grpSpPr>
      <p:sp>
        <p:nvSpPr>
          <p:cNvPr id="192" name="Developer"/>
          <p:cNvSpPr txBox="1">
            <a:spLocks noGrp="1"/>
          </p:cNvSpPr>
          <p:nvPr>
            <p:ph type="body" sz="quarter" idx="13"/>
          </p:nvPr>
        </p:nvSpPr>
        <p:spPr>
          <a:xfrm>
            <a:off x="10287000" y="8449111"/>
            <a:ext cx="3810000" cy="893771"/>
          </a:xfrm>
          <a:prstGeom prst="rect">
            <a:avLst/>
          </a:prstGeom>
        </p:spPr>
        <p:txBody>
          <a:bodyPr lIns="19050" tIns="19050" rIns="19050" bIns="19050" anchor="t">
            <a:spAutoFit/>
          </a:bodyPr>
          <a:lstStyle>
            <a:lvl1pPr>
              <a:lnSpc>
                <a:spcPct val="100000"/>
              </a:lnSpc>
              <a:defRPr b="1"/>
            </a:lvl1pPr>
          </a:lstStyle>
          <a:p>
            <a:pPr lvl="0"/>
            <a:r>
              <a:rPr lang="en-US"/>
              <a:t>Click to edit Master text styles</a:t>
            </a:r>
          </a:p>
        </p:txBody>
      </p:sp>
      <p:sp>
        <p:nvSpPr>
          <p:cNvPr id="193" name="Image"/>
          <p:cNvSpPr>
            <a:spLocks noGrp="1"/>
          </p:cNvSpPr>
          <p:nvPr>
            <p:ph type="pic" sz="quarter" idx="14"/>
          </p:nvPr>
        </p:nvSpPr>
        <p:spPr>
          <a:xfrm>
            <a:off x="10287000" y="4373118"/>
            <a:ext cx="3810000" cy="3810001"/>
          </a:xfrm>
          <a:prstGeom prst="rect">
            <a:avLst/>
          </a:prstGeom>
        </p:spPr>
        <p:txBody>
          <a:bodyPr lIns="91439" tIns="45719" rIns="91439" bIns="45719" anchor="t">
            <a:noAutofit/>
          </a:bodyPr>
          <a:lstStyle/>
          <a:p>
            <a:r>
              <a:rPr lang="en-US"/>
              <a:t>Click icon to add picture</a:t>
            </a:r>
            <a:endParaRPr/>
          </a:p>
        </p:txBody>
      </p:sp>
      <p:sp>
        <p:nvSpPr>
          <p:cNvPr id="197" name="Title Text"/>
          <p:cNvSpPr txBox="1">
            <a:spLocks noGrp="1"/>
          </p:cNvSpPr>
          <p:nvPr>
            <p:ph type="title"/>
          </p:nvPr>
        </p:nvSpPr>
        <p:spPr>
          <a:xfrm>
            <a:off x="1778000" y="609600"/>
            <a:ext cx="20828000" cy="1651000"/>
          </a:xfrm>
          <a:prstGeom prst="rect">
            <a:avLst/>
          </a:prstGeom>
        </p:spPr>
        <p:txBody>
          <a:bodyPr/>
          <a:lstStyle>
            <a:lvl1pPr algn="ctr"/>
          </a:lstStyle>
          <a:p>
            <a:r>
              <a:rPr lang="en-US"/>
              <a:t>Click to edit Master title style</a:t>
            </a:r>
            <a:endParaRPr/>
          </a:p>
        </p:txBody>
      </p:sp>
      <p:sp>
        <p:nvSpPr>
          <p:cNvPr id="2" name="Footer Placeholder 1">
            <a:extLst>
              <a:ext uri="{FF2B5EF4-FFF2-40B4-BE49-F238E27FC236}">
                <a16:creationId xmlns:a16="http://schemas.microsoft.com/office/drawing/2014/main" id="{F4CA138F-059A-7E43-BD3B-B3A8CF8347DE}"/>
              </a:ext>
            </a:extLst>
          </p:cNvPr>
          <p:cNvSpPr>
            <a:spLocks noGrp="1"/>
          </p:cNvSpPr>
          <p:nvPr>
            <p:ph type="ftr" sz="quarter" idx="15"/>
          </p:nvPr>
        </p:nvSpPr>
        <p:spPr/>
        <p:txBody>
          <a:bodyPr/>
          <a:lstStyle/>
          <a:p>
            <a:r>
              <a:rPr lang="en-US"/>
              <a:t>GitHub</a:t>
            </a: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Icons - 2">
    <p:spTree>
      <p:nvGrpSpPr>
        <p:cNvPr id="1" name=""/>
        <p:cNvGrpSpPr/>
        <p:nvPr/>
      </p:nvGrpSpPr>
      <p:grpSpPr>
        <a:xfrm>
          <a:off x="0" y="0"/>
          <a:ext cx="0" cy="0"/>
          <a:chOff x="0" y="0"/>
          <a:chExt cx="0" cy="0"/>
        </a:xfrm>
      </p:grpSpPr>
      <p:sp>
        <p:nvSpPr>
          <p:cNvPr id="205" name="Developer"/>
          <p:cNvSpPr txBox="1">
            <a:spLocks noGrp="1"/>
          </p:cNvSpPr>
          <p:nvPr>
            <p:ph type="body" sz="quarter" idx="13"/>
          </p:nvPr>
        </p:nvSpPr>
        <p:spPr>
          <a:xfrm>
            <a:off x="7464704" y="8445107"/>
            <a:ext cx="3810001" cy="893771"/>
          </a:xfrm>
          <a:prstGeom prst="rect">
            <a:avLst/>
          </a:prstGeom>
        </p:spPr>
        <p:txBody>
          <a:bodyPr lIns="19050" tIns="19050" rIns="19050" bIns="19050" anchor="t">
            <a:spAutoFit/>
          </a:bodyPr>
          <a:lstStyle>
            <a:lvl1pPr>
              <a:lnSpc>
                <a:spcPct val="100000"/>
              </a:lnSpc>
              <a:defRPr b="1"/>
            </a:lvl1pPr>
          </a:lstStyle>
          <a:p>
            <a:pPr lvl="0"/>
            <a:r>
              <a:rPr lang="en-US"/>
              <a:t>Click to edit Master text styles</a:t>
            </a:r>
          </a:p>
        </p:txBody>
      </p:sp>
      <p:sp>
        <p:nvSpPr>
          <p:cNvPr id="206" name="Image"/>
          <p:cNvSpPr>
            <a:spLocks noGrp="1"/>
          </p:cNvSpPr>
          <p:nvPr>
            <p:ph type="pic" sz="quarter" idx="14"/>
          </p:nvPr>
        </p:nvSpPr>
        <p:spPr>
          <a:xfrm>
            <a:off x="7464704" y="4241800"/>
            <a:ext cx="3810001" cy="3810000"/>
          </a:xfrm>
          <a:prstGeom prst="rect">
            <a:avLst/>
          </a:prstGeom>
        </p:spPr>
        <p:txBody>
          <a:bodyPr lIns="91439" tIns="45719" rIns="91439" bIns="45719" anchor="t">
            <a:noAutofit/>
          </a:bodyPr>
          <a:lstStyle/>
          <a:p>
            <a:r>
              <a:rPr lang="en-US"/>
              <a:t>Click icon to add picture</a:t>
            </a:r>
            <a:endParaRPr/>
          </a:p>
        </p:txBody>
      </p:sp>
      <p:sp>
        <p:nvSpPr>
          <p:cNvPr id="207" name="Team"/>
          <p:cNvSpPr txBox="1">
            <a:spLocks noGrp="1"/>
          </p:cNvSpPr>
          <p:nvPr>
            <p:ph type="body" sz="quarter" idx="15"/>
          </p:nvPr>
        </p:nvSpPr>
        <p:spPr>
          <a:xfrm>
            <a:off x="13109295" y="8445107"/>
            <a:ext cx="3810001" cy="893771"/>
          </a:xfrm>
          <a:prstGeom prst="rect">
            <a:avLst/>
          </a:prstGeom>
        </p:spPr>
        <p:txBody>
          <a:bodyPr lIns="19050" tIns="19050" rIns="19050" bIns="19050" anchor="t">
            <a:spAutoFit/>
          </a:bodyPr>
          <a:lstStyle>
            <a:lvl1pPr>
              <a:lnSpc>
                <a:spcPct val="100000"/>
              </a:lnSpc>
              <a:defRPr b="1"/>
            </a:lvl1pPr>
          </a:lstStyle>
          <a:p>
            <a:pPr lvl="0"/>
            <a:r>
              <a:rPr lang="en-US"/>
              <a:t>Click to edit Master text styles</a:t>
            </a:r>
          </a:p>
        </p:txBody>
      </p:sp>
      <p:sp>
        <p:nvSpPr>
          <p:cNvPr id="208" name="Image"/>
          <p:cNvSpPr>
            <a:spLocks noGrp="1"/>
          </p:cNvSpPr>
          <p:nvPr>
            <p:ph type="pic" sz="quarter" idx="16"/>
          </p:nvPr>
        </p:nvSpPr>
        <p:spPr>
          <a:xfrm>
            <a:off x="13109295" y="4241800"/>
            <a:ext cx="3810001" cy="3810000"/>
          </a:xfrm>
          <a:prstGeom prst="rect">
            <a:avLst/>
          </a:prstGeom>
        </p:spPr>
        <p:txBody>
          <a:bodyPr lIns="91439" tIns="45719" rIns="91439" bIns="45719" anchor="t">
            <a:noAutofit/>
          </a:bodyPr>
          <a:lstStyle/>
          <a:p>
            <a:r>
              <a:rPr lang="en-US"/>
              <a:t>Click icon to add picture</a:t>
            </a:r>
            <a:endParaRPr/>
          </a:p>
        </p:txBody>
      </p:sp>
      <p:sp>
        <p:nvSpPr>
          <p:cNvPr id="212" name="Title Text"/>
          <p:cNvSpPr txBox="1">
            <a:spLocks noGrp="1"/>
          </p:cNvSpPr>
          <p:nvPr>
            <p:ph type="title"/>
          </p:nvPr>
        </p:nvSpPr>
        <p:spPr>
          <a:xfrm>
            <a:off x="1778000" y="609600"/>
            <a:ext cx="20828000" cy="1651000"/>
          </a:xfrm>
          <a:prstGeom prst="rect">
            <a:avLst/>
          </a:prstGeom>
        </p:spPr>
        <p:txBody>
          <a:bodyPr/>
          <a:lstStyle>
            <a:lvl1pPr algn="ctr"/>
          </a:lstStyle>
          <a:p>
            <a:r>
              <a:rPr lang="en-US"/>
              <a:t>Click to edit Master title style</a:t>
            </a:r>
            <a:endParaRPr/>
          </a:p>
        </p:txBody>
      </p:sp>
      <p:sp>
        <p:nvSpPr>
          <p:cNvPr id="2" name="Footer Placeholder 1">
            <a:extLst>
              <a:ext uri="{FF2B5EF4-FFF2-40B4-BE49-F238E27FC236}">
                <a16:creationId xmlns:a16="http://schemas.microsoft.com/office/drawing/2014/main" id="{3B10C2A8-172F-BE45-88DC-2D0E791AA04A}"/>
              </a:ext>
            </a:extLst>
          </p:cNvPr>
          <p:cNvSpPr>
            <a:spLocks noGrp="1"/>
          </p:cNvSpPr>
          <p:nvPr>
            <p:ph type="ftr" sz="quarter" idx="17"/>
          </p:nvPr>
        </p:nvSpPr>
        <p:spPr/>
        <p:txBody>
          <a:bodyPr/>
          <a:lstStyle/>
          <a:p>
            <a:r>
              <a:rPr lang="en-US"/>
              <a:t>GitHub</a:t>
            </a: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Reaction: -1">
    <p:spTree>
      <p:nvGrpSpPr>
        <p:cNvPr id="1" name=""/>
        <p:cNvGrpSpPr/>
        <p:nvPr/>
      </p:nvGrpSpPr>
      <p:grpSpPr>
        <a:xfrm>
          <a:off x="0" y="0"/>
          <a:ext cx="0" cy="0"/>
          <a:chOff x="0" y="0"/>
          <a:chExt cx="0" cy="0"/>
        </a:xfrm>
      </p:grpSpPr>
      <p:sp>
        <p:nvSpPr>
          <p:cNvPr id="306" name="Title Text"/>
          <p:cNvSpPr txBox="1">
            <a:spLocks noGrp="1"/>
          </p:cNvSpPr>
          <p:nvPr>
            <p:ph type="title"/>
          </p:nvPr>
        </p:nvSpPr>
        <p:spPr>
          <a:xfrm>
            <a:off x="1778000" y="4567001"/>
            <a:ext cx="20828000" cy="2286001"/>
          </a:xfrm>
          <a:prstGeom prst="rect">
            <a:avLst/>
          </a:prstGeom>
        </p:spPr>
        <p:txBody>
          <a:bodyPr/>
          <a:lstStyle>
            <a:lvl1pPr algn="ctr"/>
          </a:lstStyle>
          <a:p>
            <a:r>
              <a:rPr lang="en-US"/>
              <a:t>Click to edit Master title style</a:t>
            </a:r>
            <a:endParaRPr/>
          </a:p>
        </p:txBody>
      </p:sp>
      <p:sp>
        <p:nvSpPr>
          <p:cNvPr id="307" name="Body Level One…"/>
          <p:cNvSpPr txBox="1">
            <a:spLocks noGrp="1"/>
          </p:cNvSpPr>
          <p:nvPr>
            <p:ph type="body" sz="half" idx="1"/>
          </p:nvPr>
        </p:nvSpPr>
        <p:spPr>
          <a:xfrm>
            <a:off x="1778000" y="6985000"/>
            <a:ext cx="20828000" cy="4572000"/>
          </a:xfrm>
          <a:prstGeom prst="rect">
            <a:avLst/>
          </a:prstGeo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10" name="TextBox 9">
            <a:extLst>
              <a:ext uri="{FF2B5EF4-FFF2-40B4-BE49-F238E27FC236}">
                <a16:creationId xmlns:a16="http://schemas.microsoft.com/office/drawing/2014/main" id="{882D3F43-0103-C144-A124-B1A575AFA843}"/>
              </a:ext>
            </a:extLst>
          </p:cNvPr>
          <p:cNvSpPr txBox="1"/>
          <p:nvPr userDrawn="1"/>
        </p:nvSpPr>
        <p:spPr>
          <a:xfrm>
            <a:off x="1574800" y="2189917"/>
            <a:ext cx="21234400" cy="23185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a:defRPr>
                <a:latin typeface="Inter UI Black"/>
                <a:ea typeface="Inter UI Black"/>
                <a:cs typeface="Inter UI Black"/>
                <a:sym typeface="Inter UI Black"/>
              </a:defRPr>
            </a:pPr>
            <a:r>
              <a:rPr lang="en-US" sz="14400">
                <a:latin typeface="Apple Color Emoji"/>
                <a:ea typeface="Apple Color Emoji"/>
                <a:cs typeface="Apple Color Emoji"/>
                <a:sym typeface="Apple Color Emoji"/>
              </a:rPr>
              <a:t>👎</a:t>
            </a:r>
          </a:p>
        </p:txBody>
      </p:sp>
      <p:sp>
        <p:nvSpPr>
          <p:cNvPr id="2" name="Footer Placeholder 1">
            <a:extLst>
              <a:ext uri="{FF2B5EF4-FFF2-40B4-BE49-F238E27FC236}">
                <a16:creationId xmlns:a16="http://schemas.microsoft.com/office/drawing/2014/main" id="{97042199-1B7F-7343-B699-3ED479B9616D}"/>
              </a:ext>
            </a:extLst>
          </p:cNvPr>
          <p:cNvSpPr>
            <a:spLocks noGrp="1"/>
          </p:cNvSpPr>
          <p:nvPr>
            <p:ph type="ftr" sz="quarter" idx="10"/>
          </p:nvPr>
        </p:nvSpPr>
        <p:spPr/>
        <p:txBody>
          <a:bodyPr/>
          <a:lstStyle/>
          <a:p>
            <a:r>
              <a:rPr lang="en-US"/>
              <a:t>GitHub</a:t>
            </a: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Reaction: Laugh">
    <p:spTree>
      <p:nvGrpSpPr>
        <p:cNvPr id="1" name=""/>
        <p:cNvGrpSpPr/>
        <p:nvPr/>
      </p:nvGrpSpPr>
      <p:grpSpPr>
        <a:xfrm>
          <a:off x="0" y="0"/>
          <a:ext cx="0" cy="0"/>
          <a:chOff x="0" y="0"/>
          <a:chExt cx="0" cy="0"/>
        </a:xfrm>
      </p:grpSpPr>
      <p:sp>
        <p:nvSpPr>
          <p:cNvPr id="319" name="Title Text"/>
          <p:cNvSpPr txBox="1">
            <a:spLocks noGrp="1"/>
          </p:cNvSpPr>
          <p:nvPr>
            <p:ph type="title"/>
          </p:nvPr>
        </p:nvSpPr>
        <p:spPr>
          <a:xfrm>
            <a:off x="1778000" y="4572000"/>
            <a:ext cx="20828000" cy="2286000"/>
          </a:xfrm>
          <a:prstGeom prst="rect">
            <a:avLst/>
          </a:prstGeom>
        </p:spPr>
        <p:txBody>
          <a:bodyPr/>
          <a:lstStyle>
            <a:lvl1pPr algn="ctr"/>
          </a:lstStyle>
          <a:p>
            <a:r>
              <a:rPr lang="en-US"/>
              <a:t>Click to edit Master title style</a:t>
            </a:r>
            <a:endParaRPr/>
          </a:p>
        </p:txBody>
      </p:sp>
      <p:sp>
        <p:nvSpPr>
          <p:cNvPr id="320" name="Body Level One…"/>
          <p:cNvSpPr txBox="1">
            <a:spLocks noGrp="1"/>
          </p:cNvSpPr>
          <p:nvPr>
            <p:ph type="body" sz="half" idx="1"/>
          </p:nvPr>
        </p:nvSpPr>
        <p:spPr>
          <a:xfrm>
            <a:off x="1778000" y="6985000"/>
            <a:ext cx="20828000" cy="4572000"/>
          </a:xfrm>
          <a:prstGeom prst="rect">
            <a:avLst/>
          </a:prstGeo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9" name="TextBox 8">
            <a:extLst>
              <a:ext uri="{FF2B5EF4-FFF2-40B4-BE49-F238E27FC236}">
                <a16:creationId xmlns:a16="http://schemas.microsoft.com/office/drawing/2014/main" id="{8FC3A77E-9D22-4447-8A47-5B5458BF0798}"/>
              </a:ext>
            </a:extLst>
          </p:cNvPr>
          <p:cNvSpPr txBox="1"/>
          <p:nvPr userDrawn="1"/>
        </p:nvSpPr>
        <p:spPr>
          <a:xfrm>
            <a:off x="1574800" y="2189917"/>
            <a:ext cx="21234400" cy="23185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a:defRPr>
                <a:latin typeface="Inter UI Black"/>
                <a:ea typeface="Inter UI Black"/>
                <a:cs typeface="Inter UI Black"/>
                <a:sym typeface="Inter UI Black"/>
              </a:defRPr>
            </a:pPr>
            <a:r>
              <a:rPr lang="en-US" sz="14400">
                <a:latin typeface="Apple Color Emoji"/>
                <a:ea typeface="Apple Color Emoji"/>
                <a:cs typeface="Apple Color Emoji"/>
                <a:sym typeface="Apple Color Emoji"/>
              </a:rPr>
              <a:t>😄</a:t>
            </a:r>
          </a:p>
        </p:txBody>
      </p:sp>
      <p:sp>
        <p:nvSpPr>
          <p:cNvPr id="2" name="Footer Placeholder 1">
            <a:extLst>
              <a:ext uri="{FF2B5EF4-FFF2-40B4-BE49-F238E27FC236}">
                <a16:creationId xmlns:a16="http://schemas.microsoft.com/office/drawing/2014/main" id="{880211AF-CA5D-4147-972A-E02FA8DD4609}"/>
              </a:ext>
            </a:extLst>
          </p:cNvPr>
          <p:cNvSpPr>
            <a:spLocks noGrp="1"/>
          </p:cNvSpPr>
          <p:nvPr>
            <p:ph type="ftr" sz="quarter" idx="10"/>
          </p:nvPr>
        </p:nvSpPr>
        <p:spPr/>
        <p:txBody>
          <a:bodyPr/>
          <a:lstStyle/>
          <a:p>
            <a:r>
              <a:rPr lang="en-US"/>
              <a:t>GitHub</a:t>
            </a: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Reaction: Hooray">
    <p:spTree>
      <p:nvGrpSpPr>
        <p:cNvPr id="1" name=""/>
        <p:cNvGrpSpPr/>
        <p:nvPr/>
      </p:nvGrpSpPr>
      <p:grpSpPr>
        <a:xfrm>
          <a:off x="0" y="0"/>
          <a:ext cx="0" cy="0"/>
          <a:chOff x="0" y="0"/>
          <a:chExt cx="0" cy="0"/>
        </a:xfrm>
      </p:grpSpPr>
      <p:sp>
        <p:nvSpPr>
          <p:cNvPr id="331" name="Body Level One…"/>
          <p:cNvSpPr txBox="1">
            <a:spLocks noGrp="1"/>
          </p:cNvSpPr>
          <p:nvPr>
            <p:ph type="body" sz="half" idx="1"/>
          </p:nvPr>
        </p:nvSpPr>
        <p:spPr>
          <a:xfrm>
            <a:off x="1778000" y="6985000"/>
            <a:ext cx="20828000" cy="4572000"/>
          </a:xfrm>
          <a:prstGeom prst="rect">
            <a:avLst/>
          </a:prstGeo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333" name="Title Text"/>
          <p:cNvSpPr txBox="1">
            <a:spLocks noGrp="1"/>
          </p:cNvSpPr>
          <p:nvPr>
            <p:ph type="title"/>
          </p:nvPr>
        </p:nvSpPr>
        <p:spPr>
          <a:xfrm>
            <a:off x="1574800" y="4572000"/>
            <a:ext cx="21234400" cy="2286000"/>
          </a:xfrm>
          <a:prstGeom prst="rect">
            <a:avLst/>
          </a:prstGeom>
        </p:spPr>
        <p:txBody>
          <a:bodyPr/>
          <a:lstStyle>
            <a:lvl1pPr algn="ctr"/>
          </a:lstStyle>
          <a:p>
            <a:r>
              <a:rPr lang="en-US"/>
              <a:t>Click to edit Master title style</a:t>
            </a:r>
            <a:endParaRPr/>
          </a:p>
        </p:txBody>
      </p:sp>
      <p:sp>
        <p:nvSpPr>
          <p:cNvPr id="9" name="TextBox 8">
            <a:extLst>
              <a:ext uri="{FF2B5EF4-FFF2-40B4-BE49-F238E27FC236}">
                <a16:creationId xmlns:a16="http://schemas.microsoft.com/office/drawing/2014/main" id="{DD8394D9-D56C-0546-A859-D3E551F755CE}"/>
              </a:ext>
            </a:extLst>
          </p:cNvPr>
          <p:cNvSpPr txBox="1"/>
          <p:nvPr userDrawn="1"/>
        </p:nvSpPr>
        <p:spPr>
          <a:xfrm>
            <a:off x="1574800" y="2189917"/>
            <a:ext cx="21234400" cy="23185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a:defRPr>
                <a:latin typeface="Inter UI Black"/>
                <a:ea typeface="Inter UI Black"/>
                <a:cs typeface="Inter UI Black"/>
                <a:sym typeface="Inter UI Black"/>
              </a:defRPr>
            </a:pPr>
            <a:r>
              <a:rPr lang="en-US" sz="14400">
                <a:latin typeface="Apple Color Emoji"/>
                <a:ea typeface="Apple Color Emoji"/>
                <a:cs typeface="Apple Color Emoji"/>
                <a:sym typeface="Apple Color Emoji"/>
              </a:rPr>
              <a:t>🎉</a:t>
            </a:r>
          </a:p>
        </p:txBody>
      </p:sp>
      <p:sp>
        <p:nvSpPr>
          <p:cNvPr id="2" name="Footer Placeholder 1">
            <a:extLst>
              <a:ext uri="{FF2B5EF4-FFF2-40B4-BE49-F238E27FC236}">
                <a16:creationId xmlns:a16="http://schemas.microsoft.com/office/drawing/2014/main" id="{F6177B38-65A6-9B41-95B7-49C1C474E611}"/>
              </a:ext>
            </a:extLst>
          </p:cNvPr>
          <p:cNvSpPr>
            <a:spLocks noGrp="1"/>
          </p:cNvSpPr>
          <p:nvPr>
            <p:ph type="ftr" sz="quarter" idx="10"/>
          </p:nvPr>
        </p:nvSpPr>
        <p:spPr/>
        <p:txBody>
          <a:bodyPr/>
          <a:lstStyle/>
          <a:p>
            <a:r>
              <a:rPr lang="en-US"/>
              <a:t>GitHub</a:t>
            </a: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Reaction: Confused">
    <p:spTree>
      <p:nvGrpSpPr>
        <p:cNvPr id="1" name=""/>
        <p:cNvGrpSpPr/>
        <p:nvPr/>
      </p:nvGrpSpPr>
      <p:grpSpPr>
        <a:xfrm>
          <a:off x="0" y="0"/>
          <a:ext cx="0" cy="0"/>
          <a:chOff x="0" y="0"/>
          <a:chExt cx="0" cy="0"/>
        </a:xfrm>
      </p:grpSpPr>
      <p:sp>
        <p:nvSpPr>
          <p:cNvPr id="345" name="Title Text"/>
          <p:cNvSpPr txBox="1">
            <a:spLocks noGrp="1"/>
          </p:cNvSpPr>
          <p:nvPr>
            <p:ph type="title"/>
          </p:nvPr>
        </p:nvSpPr>
        <p:spPr>
          <a:xfrm>
            <a:off x="1778000" y="4572000"/>
            <a:ext cx="20828000" cy="2286000"/>
          </a:xfrm>
          <a:prstGeom prst="rect">
            <a:avLst/>
          </a:prstGeom>
        </p:spPr>
        <p:txBody>
          <a:bodyPr/>
          <a:lstStyle>
            <a:lvl1pPr algn="ctr"/>
          </a:lstStyle>
          <a:p>
            <a:r>
              <a:rPr lang="en-US"/>
              <a:t>Click to edit Master title style</a:t>
            </a:r>
            <a:endParaRPr/>
          </a:p>
        </p:txBody>
      </p:sp>
      <p:sp>
        <p:nvSpPr>
          <p:cNvPr id="346" name="Body Level One…"/>
          <p:cNvSpPr txBox="1">
            <a:spLocks noGrp="1"/>
          </p:cNvSpPr>
          <p:nvPr>
            <p:ph type="body" sz="half" idx="1"/>
          </p:nvPr>
        </p:nvSpPr>
        <p:spPr>
          <a:xfrm>
            <a:off x="1778000" y="6985000"/>
            <a:ext cx="20828000" cy="4572000"/>
          </a:xfrm>
          <a:prstGeom prst="rect">
            <a:avLst/>
          </a:prstGeo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9" name="TextBox 8">
            <a:extLst>
              <a:ext uri="{FF2B5EF4-FFF2-40B4-BE49-F238E27FC236}">
                <a16:creationId xmlns:a16="http://schemas.microsoft.com/office/drawing/2014/main" id="{11F1605E-787B-BE4E-880D-0078014A4A25}"/>
              </a:ext>
            </a:extLst>
          </p:cNvPr>
          <p:cNvSpPr txBox="1"/>
          <p:nvPr userDrawn="1"/>
        </p:nvSpPr>
        <p:spPr>
          <a:xfrm>
            <a:off x="1574800" y="2189917"/>
            <a:ext cx="21234400" cy="23185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a:defRPr>
                <a:latin typeface="Inter UI Black"/>
                <a:ea typeface="Inter UI Black"/>
                <a:cs typeface="Inter UI Black"/>
                <a:sym typeface="Inter UI Black"/>
              </a:defRPr>
            </a:pPr>
            <a:r>
              <a:rPr lang="en-US" sz="14400">
                <a:latin typeface="Apple Color Emoji"/>
                <a:ea typeface="Apple Color Emoji"/>
                <a:cs typeface="Apple Color Emoji"/>
                <a:sym typeface="Apple Color Emoji"/>
              </a:rPr>
              <a:t>😕</a:t>
            </a:r>
          </a:p>
        </p:txBody>
      </p:sp>
      <p:sp>
        <p:nvSpPr>
          <p:cNvPr id="2" name="Footer Placeholder 1">
            <a:extLst>
              <a:ext uri="{FF2B5EF4-FFF2-40B4-BE49-F238E27FC236}">
                <a16:creationId xmlns:a16="http://schemas.microsoft.com/office/drawing/2014/main" id="{95C1ED04-25D7-1147-A68E-B02907CBD0AB}"/>
              </a:ext>
            </a:extLst>
          </p:cNvPr>
          <p:cNvSpPr>
            <a:spLocks noGrp="1"/>
          </p:cNvSpPr>
          <p:nvPr>
            <p:ph type="ftr" sz="quarter" idx="10"/>
          </p:nvPr>
        </p:nvSpPr>
        <p:spPr/>
        <p:txBody>
          <a:bodyPr/>
          <a:lstStyle/>
          <a:p>
            <a:r>
              <a:rPr lang="en-US"/>
              <a:t>GitHub</a:t>
            </a: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Reaction: Rocket">
    <p:spTree>
      <p:nvGrpSpPr>
        <p:cNvPr id="1" name=""/>
        <p:cNvGrpSpPr/>
        <p:nvPr/>
      </p:nvGrpSpPr>
      <p:grpSpPr>
        <a:xfrm>
          <a:off x="0" y="0"/>
          <a:ext cx="0" cy="0"/>
          <a:chOff x="0" y="0"/>
          <a:chExt cx="0" cy="0"/>
        </a:xfrm>
      </p:grpSpPr>
      <p:sp>
        <p:nvSpPr>
          <p:cNvPr id="370" name="Title Text"/>
          <p:cNvSpPr txBox="1">
            <a:spLocks noGrp="1"/>
          </p:cNvSpPr>
          <p:nvPr>
            <p:ph type="title"/>
          </p:nvPr>
        </p:nvSpPr>
        <p:spPr>
          <a:xfrm>
            <a:off x="1778000" y="4572000"/>
            <a:ext cx="20828000" cy="2286000"/>
          </a:xfrm>
          <a:prstGeom prst="rect">
            <a:avLst/>
          </a:prstGeom>
        </p:spPr>
        <p:txBody>
          <a:bodyPr/>
          <a:lstStyle>
            <a:lvl1pPr algn="ctr"/>
          </a:lstStyle>
          <a:p>
            <a:r>
              <a:rPr lang="en-US"/>
              <a:t>Click to edit Master title style</a:t>
            </a:r>
            <a:endParaRPr/>
          </a:p>
        </p:txBody>
      </p:sp>
      <p:sp>
        <p:nvSpPr>
          <p:cNvPr id="371" name="Body Level One…"/>
          <p:cNvSpPr txBox="1">
            <a:spLocks noGrp="1"/>
          </p:cNvSpPr>
          <p:nvPr>
            <p:ph type="body" sz="half" idx="1"/>
          </p:nvPr>
        </p:nvSpPr>
        <p:spPr>
          <a:xfrm>
            <a:off x="1778000" y="6985000"/>
            <a:ext cx="20828000" cy="4572000"/>
          </a:xfrm>
          <a:prstGeom prst="rect">
            <a:avLst/>
          </a:prstGeo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9" name="TextBox 8">
            <a:extLst>
              <a:ext uri="{FF2B5EF4-FFF2-40B4-BE49-F238E27FC236}">
                <a16:creationId xmlns:a16="http://schemas.microsoft.com/office/drawing/2014/main" id="{21862A27-5859-4E42-BF7B-FA0E65E79200}"/>
              </a:ext>
            </a:extLst>
          </p:cNvPr>
          <p:cNvSpPr txBox="1"/>
          <p:nvPr userDrawn="1"/>
        </p:nvSpPr>
        <p:spPr>
          <a:xfrm>
            <a:off x="1574800" y="2189917"/>
            <a:ext cx="21234400" cy="23185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a:defRPr>
                <a:latin typeface="Inter UI Black"/>
                <a:ea typeface="Inter UI Black"/>
                <a:cs typeface="Inter UI Black"/>
                <a:sym typeface="Inter UI Black"/>
              </a:defRPr>
            </a:pPr>
            <a:r>
              <a:rPr lang="en-US" sz="14400">
                <a:latin typeface="Apple Color Emoji"/>
                <a:ea typeface="Apple Color Emoji"/>
                <a:cs typeface="Apple Color Emoji"/>
                <a:sym typeface="Apple Color Emoji"/>
              </a:rPr>
              <a:t>🚀</a:t>
            </a:r>
          </a:p>
        </p:txBody>
      </p:sp>
      <p:sp>
        <p:nvSpPr>
          <p:cNvPr id="2" name="Footer Placeholder 1">
            <a:extLst>
              <a:ext uri="{FF2B5EF4-FFF2-40B4-BE49-F238E27FC236}">
                <a16:creationId xmlns:a16="http://schemas.microsoft.com/office/drawing/2014/main" id="{D468C134-B11C-744C-A400-CB3078A0C41B}"/>
              </a:ext>
            </a:extLst>
          </p:cNvPr>
          <p:cNvSpPr>
            <a:spLocks noGrp="1"/>
          </p:cNvSpPr>
          <p:nvPr>
            <p:ph type="ftr" sz="quarter" idx="10"/>
          </p:nvPr>
        </p:nvSpPr>
        <p:spPr/>
        <p:txBody>
          <a:bodyPr/>
          <a:lstStyle/>
          <a:p>
            <a:r>
              <a:rPr lang="en-US"/>
              <a:t>GitHub</a:t>
            </a:r>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Reaction: Eyes">
    <p:spTree>
      <p:nvGrpSpPr>
        <p:cNvPr id="1" name=""/>
        <p:cNvGrpSpPr/>
        <p:nvPr/>
      </p:nvGrpSpPr>
      <p:grpSpPr>
        <a:xfrm>
          <a:off x="0" y="0"/>
          <a:ext cx="0" cy="0"/>
          <a:chOff x="0" y="0"/>
          <a:chExt cx="0" cy="0"/>
        </a:xfrm>
      </p:grpSpPr>
      <p:sp>
        <p:nvSpPr>
          <p:cNvPr id="383" name="Title Text"/>
          <p:cNvSpPr txBox="1">
            <a:spLocks noGrp="1"/>
          </p:cNvSpPr>
          <p:nvPr>
            <p:ph type="title"/>
          </p:nvPr>
        </p:nvSpPr>
        <p:spPr>
          <a:xfrm>
            <a:off x="1778000" y="4572000"/>
            <a:ext cx="20828000" cy="2286000"/>
          </a:xfrm>
          <a:prstGeom prst="rect">
            <a:avLst/>
          </a:prstGeom>
        </p:spPr>
        <p:txBody>
          <a:bodyPr/>
          <a:lstStyle>
            <a:lvl1pPr algn="ctr"/>
          </a:lstStyle>
          <a:p>
            <a:r>
              <a:rPr lang="en-US"/>
              <a:t>Click to edit Master title style</a:t>
            </a:r>
            <a:endParaRPr/>
          </a:p>
        </p:txBody>
      </p:sp>
      <p:sp>
        <p:nvSpPr>
          <p:cNvPr id="384" name="Body Level One…"/>
          <p:cNvSpPr txBox="1">
            <a:spLocks noGrp="1"/>
          </p:cNvSpPr>
          <p:nvPr>
            <p:ph type="body" sz="half" idx="1"/>
          </p:nvPr>
        </p:nvSpPr>
        <p:spPr>
          <a:xfrm>
            <a:off x="1778000" y="6985000"/>
            <a:ext cx="20828000" cy="4572000"/>
          </a:xfrm>
          <a:prstGeom prst="rect">
            <a:avLst/>
          </a:prstGeo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9" name="TextBox 8">
            <a:extLst>
              <a:ext uri="{FF2B5EF4-FFF2-40B4-BE49-F238E27FC236}">
                <a16:creationId xmlns:a16="http://schemas.microsoft.com/office/drawing/2014/main" id="{19F35C3E-3048-F847-9F09-B778FB993121}"/>
              </a:ext>
            </a:extLst>
          </p:cNvPr>
          <p:cNvSpPr txBox="1"/>
          <p:nvPr userDrawn="1"/>
        </p:nvSpPr>
        <p:spPr>
          <a:xfrm>
            <a:off x="1574800" y="2189917"/>
            <a:ext cx="21234400" cy="23185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a:defRPr>
                <a:latin typeface="Inter UI Black"/>
                <a:ea typeface="Inter UI Black"/>
                <a:cs typeface="Inter UI Black"/>
                <a:sym typeface="Inter UI Black"/>
              </a:defRPr>
            </a:pPr>
            <a:r>
              <a:rPr lang="en-US" sz="14400">
                <a:latin typeface="Apple Color Emoji"/>
                <a:ea typeface="Apple Color Emoji"/>
                <a:cs typeface="Apple Color Emoji"/>
                <a:sym typeface="Apple Color Emoji"/>
              </a:rPr>
              <a:t>👀</a:t>
            </a:r>
          </a:p>
        </p:txBody>
      </p:sp>
      <p:sp>
        <p:nvSpPr>
          <p:cNvPr id="2" name="Footer Placeholder 1">
            <a:extLst>
              <a:ext uri="{FF2B5EF4-FFF2-40B4-BE49-F238E27FC236}">
                <a16:creationId xmlns:a16="http://schemas.microsoft.com/office/drawing/2014/main" id="{D03C3383-8CAD-2846-89EA-25E7CF221754}"/>
              </a:ext>
            </a:extLst>
          </p:cNvPr>
          <p:cNvSpPr>
            <a:spLocks noGrp="1"/>
          </p:cNvSpPr>
          <p:nvPr>
            <p:ph type="ftr" sz="quarter" idx="10"/>
          </p:nvPr>
        </p:nvSpPr>
        <p:spPr/>
        <p:txBody>
          <a:bodyPr/>
          <a:lstStyle/>
          <a:p>
            <a:r>
              <a:rPr lang="en-US"/>
              <a:t>GitHub</a:t>
            </a:r>
          </a:p>
        </p:txBody>
      </p:sp>
    </p:spTree>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x">
  <p:cSld name="Mark on color">
    <p:bg>
      <p:bgPr>
        <a:solidFill>
          <a:srgbClr val="1658C5"/>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1553C1C-A743-1945-8743-BD5FB9417B2F}"/>
              </a:ext>
            </a:extLst>
          </p:cNvPr>
          <p:cNvPicPr>
            <a:picLocks noChangeAspect="1"/>
          </p:cNvPicPr>
          <p:nvPr userDrawn="1"/>
        </p:nvPicPr>
        <p:blipFill>
          <a:blip r:embed="rId2"/>
          <a:stretch>
            <a:fillRect/>
          </a:stretch>
        </p:blipFill>
        <p:spPr>
          <a:xfrm>
            <a:off x="8244068" y="3007951"/>
            <a:ext cx="7895864" cy="7700099"/>
          </a:xfrm>
          <a:prstGeom prst="rect">
            <a:avLst/>
          </a:prstGeom>
        </p:spPr>
      </p:pic>
    </p:spTree>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tx">
  <p:cSld name="Mark on dark">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A58A7FB-669B-DD49-9800-DB5B84409045}"/>
              </a:ext>
            </a:extLst>
          </p:cNvPr>
          <p:cNvPicPr>
            <a:picLocks noChangeAspect="1"/>
          </p:cNvPicPr>
          <p:nvPr userDrawn="1"/>
        </p:nvPicPr>
        <p:blipFill>
          <a:blip r:embed="rId2"/>
          <a:stretch>
            <a:fillRect/>
          </a:stretch>
        </p:blipFill>
        <p:spPr>
          <a:xfrm>
            <a:off x="8244068" y="3007951"/>
            <a:ext cx="7895864" cy="7700099"/>
          </a:xfrm>
          <a:prstGeom prst="rect">
            <a:avLst/>
          </a:prstGeom>
        </p:spPr>
      </p:pic>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Finish">
    <p:spTree>
      <p:nvGrpSpPr>
        <p:cNvPr id="1" name=""/>
        <p:cNvGrpSpPr/>
        <p:nvPr/>
      </p:nvGrpSpPr>
      <p:grpSpPr>
        <a:xfrm>
          <a:off x="0" y="0"/>
          <a:ext cx="0" cy="0"/>
          <a:chOff x="0" y="0"/>
          <a:chExt cx="0" cy="0"/>
        </a:xfrm>
      </p:grpSpPr>
      <p:pic>
        <p:nvPicPr>
          <p:cNvPr id="29" name="Shadow-dots.png" descr="Shadow-dots.png"/>
          <p:cNvPicPr>
            <a:picLocks noChangeAspect="1"/>
          </p:cNvPicPr>
          <p:nvPr/>
        </p:nvPicPr>
        <p:blipFill>
          <a:blip r:embed="rId2"/>
          <a:stretch>
            <a:fillRect/>
          </a:stretch>
        </p:blipFill>
        <p:spPr>
          <a:xfrm rot="16200000">
            <a:off x="6254750" y="-6254750"/>
            <a:ext cx="1206500" cy="13716000"/>
          </a:xfrm>
          <a:prstGeom prst="rect">
            <a:avLst/>
          </a:prstGeom>
          <a:ln w="25400">
            <a:miter lim="400000"/>
          </a:ln>
          <a:effectLst>
            <a:reflection stA="82330" endPos="40000" dir="5400000" sy="-100000" algn="bl" rotWithShape="0"/>
          </a:effectLst>
        </p:spPr>
      </p:pic>
      <p:pic>
        <p:nvPicPr>
          <p:cNvPr id="30" name="Shadow-dots-lg.png" descr="Shadow-dots-lg.png"/>
          <p:cNvPicPr>
            <a:picLocks noChangeAspect="1"/>
          </p:cNvPicPr>
          <p:nvPr/>
        </p:nvPicPr>
        <p:blipFill>
          <a:blip r:embed="rId3"/>
          <a:stretch>
            <a:fillRect/>
          </a:stretch>
        </p:blipFill>
        <p:spPr>
          <a:xfrm>
            <a:off x="22707600" y="2438400"/>
            <a:ext cx="1676400" cy="11277600"/>
          </a:xfrm>
          <a:prstGeom prst="rect">
            <a:avLst/>
          </a:prstGeom>
          <a:ln w="12700">
            <a:miter lim="400000"/>
          </a:ln>
        </p:spPr>
      </p:pic>
      <p:pic>
        <p:nvPicPr>
          <p:cNvPr id="31" name="Big dots.png" descr="Big dots.png"/>
          <p:cNvPicPr>
            <a:picLocks noChangeAspect="1"/>
          </p:cNvPicPr>
          <p:nvPr/>
        </p:nvPicPr>
        <p:blipFill>
          <a:blip r:embed="rId4"/>
          <a:stretch>
            <a:fillRect/>
          </a:stretch>
        </p:blipFill>
        <p:spPr>
          <a:xfrm>
            <a:off x="863600" y="10566400"/>
            <a:ext cx="5664200" cy="2336800"/>
          </a:xfrm>
          <a:prstGeom prst="rect">
            <a:avLst/>
          </a:prstGeom>
          <a:ln w="12700">
            <a:miter lim="400000"/>
          </a:ln>
        </p:spPr>
      </p:pic>
      <p:sp>
        <p:nvSpPr>
          <p:cNvPr id="32" name="Questions? Concerns? Comments?"/>
          <p:cNvSpPr txBox="1"/>
          <p:nvPr/>
        </p:nvSpPr>
        <p:spPr>
          <a:xfrm>
            <a:off x="4404969" y="5603643"/>
            <a:ext cx="15574062" cy="1192677"/>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50800" tIns="50800" rIns="50800" bIns="50800" anchor="ctr">
            <a:spAutoFit/>
          </a:bodyPr>
          <a:lstStyle>
            <a:lvl1pPr algn="ctr">
              <a:defRPr sz="7200">
                <a:solidFill>
                  <a:srgbClr val="FFFFFF"/>
                </a:solidFill>
                <a:latin typeface="+mn-lt"/>
                <a:ea typeface="+mn-ea"/>
                <a:cs typeface="+mn-cs"/>
                <a:sym typeface="Helvetica Neue"/>
              </a:defRPr>
            </a:lvl1pPr>
          </a:lstStyle>
          <a:p>
            <a:r>
              <a:t>Questions? Concerns? Comments?</a:t>
            </a:r>
          </a:p>
        </p:txBody>
      </p:sp>
      <p:sp>
        <p:nvSpPr>
          <p:cNvPr id="33" name="Ping @octocat on Slack"/>
          <p:cNvSpPr txBox="1">
            <a:spLocks noGrp="1"/>
          </p:cNvSpPr>
          <p:nvPr>
            <p:ph type="body" sz="quarter" idx="13"/>
          </p:nvPr>
        </p:nvSpPr>
        <p:spPr>
          <a:xfrm>
            <a:off x="9107016" y="7175499"/>
            <a:ext cx="6169968" cy="622301"/>
          </a:xfrm>
          <a:prstGeom prst="rect">
            <a:avLst/>
          </a:prstGeom>
        </p:spPr>
        <p:txBody>
          <a:bodyPr wrap="none">
            <a:spAutoFit/>
          </a:bodyPr>
          <a:lstStyle>
            <a:lvl1pPr>
              <a:lnSpc>
                <a:spcPct val="100000"/>
              </a:lnSpc>
              <a:defRPr sz="3600">
                <a:latin typeface="Menlo"/>
                <a:ea typeface="Menlo"/>
                <a:cs typeface="Menlo"/>
                <a:sym typeface="Menlo"/>
              </a:defRPr>
            </a:lvl1pPr>
          </a:lstStyle>
          <a:p>
            <a:pPr lvl="0"/>
            <a:r>
              <a:rPr lang="en-US"/>
              <a:t>Click to edit Master text styles</a:t>
            </a:r>
          </a:p>
        </p:txBody>
      </p:sp>
      <p:pic>
        <p:nvPicPr>
          <p:cNvPr id="10" name="Picture 9">
            <a:extLst>
              <a:ext uri="{FF2B5EF4-FFF2-40B4-BE49-F238E27FC236}">
                <a16:creationId xmlns:a16="http://schemas.microsoft.com/office/drawing/2014/main" id="{3C7EEC81-F6E7-FB40-80BC-BCD75FD015F9}"/>
              </a:ext>
            </a:extLst>
          </p:cNvPr>
          <p:cNvPicPr>
            <a:picLocks noChangeAspect="1"/>
          </p:cNvPicPr>
          <p:nvPr userDrawn="1"/>
        </p:nvPicPr>
        <p:blipFill>
          <a:blip r:embed="rId5"/>
          <a:stretch>
            <a:fillRect/>
          </a:stretch>
        </p:blipFill>
        <p:spPr>
          <a:xfrm>
            <a:off x="11715750" y="4272056"/>
            <a:ext cx="982170" cy="952407"/>
          </a:xfrm>
          <a:prstGeom prst="rect">
            <a:avLst/>
          </a:prstGeom>
        </p:spPr>
      </p:pic>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tx">
  <p:cSld name="Wordmark on color">
    <p:bg>
      <p:bgPr>
        <a:solidFill>
          <a:srgbClr val="1658C5"/>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B202FA5-E038-E149-B706-FAF062094E57}"/>
              </a:ext>
            </a:extLst>
          </p:cNvPr>
          <p:cNvPicPr>
            <a:picLocks noChangeAspect="1"/>
          </p:cNvPicPr>
          <p:nvPr userDrawn="1"/>
        </p:nvPicPr>
        <p:blipFill>
          <a:blip r:embed="rId2"/>
          <a:stretch>
            <a:fillRect/>
          </a:stretch>
        </p:blipFill>
        <p:spPr>
          <a:xfrm>
            <a:off x="8656951" y="5905501"/>
            <a:ext cx="7070099" cy="1904999"/>
          </a:xfrm>
          <a:prstGeom prst="rect">
            <a:avLst/>
          </a:prstGeom>
        </p:spPr>
      </p:pic>
    </p:spTree>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tx">
  <p:cSld name="Wordmark on dark">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AB529AD-1853-484E-AB61-8E94CB3D073B}"/>
              </a:ext>
            </a:extLst>
          </p:cNvPr>
          <p:cNvPicPr>
            <a:picLocks noChangeAspect="1"/>
          </p:cNvPicPr>
          <p:nvPr userDrawn="1"/>
        </p:nvPicPr>
        <p:blipFill>
          <a:blip r:embed="rId2"/>
          <a:stretch>
            <a:fillRect/>
          </a:stretch>
        </p:blipFill>
        <p:spPr>
          <a:xfrm>
            <a:off x="8656951" y="5905501"/>
            <a:ext cx="7070099" cy="1904999"/>
          </a:xfrm>
          <a:prstGeom prst="rect">
            <a:avLst/>
          </a:prstGeom>
        </p:spPr>
      </p:pic>
    </p:spTree>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tx">
  <p:cSld name=" Wordmark on white">
    <p:bg>
      <p:bgPr>
        <a:solidFill>
          <a:srgbClr val="FFFFFF"/>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DB8A0A7-E19E-EA46-9DF5-54B634F18C2D}"/>
              </a:ext>
            </a:extLst>
          </p:cNvPr>
          <p:cNvPicPr>
            <a:picLocks noChangeAspect="1"/>
          </p:cNvPicPr>
          <p:nvPr userDrawn="1"/>
        </p:nvPicPr>
        <p:blipFill>
          <a:blip r:embed="rId2"/>
          <a:stretch>
            <a:fillRect/>
          </a:stretch>
        </p:blipFill>
        <p:spPr>
          <a:xfrm>
            <a:off x="8669874" y="5905500"/>
            <a:ext cx="7070103" cy="1905000"/>
          </a:xfrm>
          <a:prstGeom prst="rect">
            <a:avLst/>
          </a:prstGeom>
        </p:spPr>
      </p:pic>
    </p:spTree>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type="tx">
  <p:cSld name="Big Title - Dark">
    <p:spTree>
      <p:nvGrpSpPr>
        <p:cNvPr id="1" name=""/>
        <p:cNvGrpSpPr/>
        <p:nvPr/>
      </p:nvGrpSpPr>
      <p:grpSpPr>
        <a:xfrm>
          <a:off x="0" y="0"/>
          <a:ext cx="0" cy="0"/>
          <a:chOff x="0" y="0"/>
          <a:chExt cx="0" cy="0"/>
        </a:xfrm>
      </p:grpSpPr>
      <p:sp>
        <p:nvSpPr>
          <p:cNvPr id="458" name="Title Text"/>
          <p:cNvSpPr txBox="1">
            <a:spLocks noGrp="1"/>
          </p:cNvSpPr>
          <p:nvPr>
            <p:ph type="title"/>
          </p:nvPr>
        </p:nvSpPr>
        <p:spPr>
          <a:xfrm>
            <a:off x="1016000" y="1016000"/>
            <a:ext cx="22352000" cy="11684000"/>
          </a:xfrm>
          <a:prstGeom prst="rect">
            <a:avLst/>
          </a:prstGeom>
        </p:spPr>
        <p:txBody>
          <a:bodyPr/>
          <a:lstStyle/>
          <a:p>
            <a:r>
              <a:rPr lang="en-US"/>
              <a:t>Click to edit Master title style</a:t>
            </a:r>
            <a:endParaRPr/>
          </a:p>
        </p:txBody>
      </p:sp>
      <p:sp>
        <p:nvSpPr>
          <p:cNvPr id="2" name="Footer Placeholder 1">
            <a:extLst>
              <a:ext uri="{FF2B5EF4-FFF2-40B4-BE49-F238E27FC236}">
                <a16:creationId xmlns:a16="http://schemas.microsoft.com/office/drawing/2014/main" id="{5902829B-9F70-BD4D-89C6-C6009BCAF0E4}"/>
              </a:ext>
            </a:extLst>
          </p:cNvPr>
          <p:cNvSpPr>
            <a:spLocks noGrp="1"/>
          </p:cNvSpPr>
          <p:nvPr>
            <p:ph type="ftr" sz="quarter" idx="10"/>
          </p:nvPr>
        </p:nvSpPr>
        <p:spPr>
          <a:xfrm>
            <a:off x="21523569" y="12887698"/>
            <a:ext cx="1427872" cy="492607"/>
          </a:xfrm>
        </p:spPr>
        <p:txBody>
          <a:bodyPr/>
          <a:lstStyle/>
          <a:p>
            <a:r>
              <a:rPr lang="en-US"/>
              <a:t>GitHub</a:t>
            </a:r>
          </a:p>
        </p:txBody>
      </p:sp>
    </p:spTree>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type="tx">
  <p:cSld name="Big Title - White">
    <p:bg>
      <p:bgPr>
        <a:solidFill>
          <a:srgbClr val="FFFFFF"/>
        </a:solidFill>
        <a:effectLst/>
      </p:bgPr>
    </p:bg>
    <p:spTree>
      <p:nvGrpSpPr>
        <p:cNvPr id="1" name=""/>
        <p:cNvGrpSpPr/>
        <p:nvPr/>
      </p:nvGrpSpPr>
      <p:grpSpPr>
        <a:xfrm>
          <a:off x="0" y="0"/>
          <a:ext cx="0" cy="0"/>
          <a:chOff x="0" y="0"/>
          <a:chExt cx="0" cy="0"/>
        </a:xfrm>
      </p:grpSpPr>
      <p:sp>
        <p:nvSpPr>
          <p:cNvPr id="466" name="Title Text"/>
          <p:cNvSpPr txBox="1">
            <a:spLocks noGrp="1"/>
          </p:cNvSpPr>
          <p:nvPr>
            <p:ph type="title"/>
          </p:nvPr>
        </p:nvSpPr>
        <p:spPr>
          <a:xfrm>
            <a:off x="1016000" y="1016000"/>
            <a:ext cx="22352000" cy="11684000"/>
          </a:xfrm>
          <a:prstGeom prst="rect">
            <a:avLst/>
          </a:prstGeom>
        </p:spPr>
        <p:txBody>
          <a:bodyPr/>
          <a:lstStyle>
            <a:lvl1pPr>
              <a:defRPr>
                <a:solidFill>
                  <a:srgbClr val="24292E"/>
                </a:solidFill>
              </a:defRPr>
            </a:lvl1pPr>
          </a:lstStyle>
          <a:p>
            <a:r>
              <a:rPr lang="en-US"/>
              <a:t>Click to edit Master title style</a:t>
            </a:r>
            <a:endParaRPr/>
          </a:p>
        </p:txBody>
      </p:sp>
      <p:sp>
        <p:nvSpPr>
          <p:cNvPr id="2" name="Footer Placeholder 1">
            <a:extLst>
              <a:ext uri="{FF2B5EF4-FFF2-40B4-BE49-F238E27FC236}">
                <a16:creationId xmlns:a16="http://schemas.microsoft.com/office/drawing/2014/main" id="{6D1D1DF5-B5CE-2E46-A1C2-AAD36FEA06D3}"/>
              </a:ext>
            </a:extLst>
          </p:cNvPr>
          <p:cNvSpPr>
            <a:spLocks noGrp="1"/>
          </p:cNvSpPr>
          <p:nvPr>
            <p:ph type="ftr" sz="quarter" idx="10"/>
          </p:nvPr>
        </p:nvSpPr>
        <p:spPr>
          <a:xfrm>
            <a:off x="21523569" y="12887698"/>
            <a:ext cx="1427872" cy="492607"/>
          </a:xfrm>
        </p:spPr>
        <p:txBody>
          <a:bodyPr/>
          <a:lstStyle/>
          <a:p>
            <a:r>
              <a:rPr lang="en-US"/>
              <a:t>GitHub</a:t>
            </a:r>
          </a:p>
        </p:txBody>
      </p:sp>
    </p:spTree>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tx" preserve="1">
  <p:cSld name="Big Title - Yellow">
    <p:bg>
      <p:bgPr>
        <a:solidFill>
          <a:srgbClr val="FFEB6B"/>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F6B0C5C-C4DC-8841-B3C2-4CEF4B85909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3114000" y="12847184"/>
            <a:ext cx="508000" cy="508000"/>
          </a:xfrm>
          <a:prstGeom prst="rect">
            <a:avLst/>
          </a:prstGeom>
        </p:spPr>
      </p:pic>
      <p:sp>
        <p:nvSpPr>
          <p:cNvPr id="466" name="Title Text"/>
          <p:cNvSpPr txBox="1">
            <a:spLocks noGrp="1"/>
          </p:cNvSpPr>
          <p:nvPr>
            <p:ph type="title"/>
          </p:nvPr>
        </p:nvSpPr>
        <p:spPr>
          <a:xfrm>
            <a:off x="1016000" y="1016000"/>
            <a:ext cx="22352000" cy="11684000"/>
          </a:xfrm>
          <a:prstGeom prst="rect">
            <a:avLst/>
          </a:prstGeom>
        </p:spPr>
        <p:txBody>
          <a:bodyPr/>
          <a:lstStyle>
            <a:lvl1pPr>
              <a:defRPr>
                <a:solidFill>
                  <a:srgbClr val="23292E"/>
                </a:solidFill>
              </a:defRPr>
            </a:lvl1pPr>
          </a:lstStyle>
          <a:p>
            <a:r>
              <a:rPr lang="en-US"/>
              <a:t>Click to edit Master title style</a:t>
            </a:r>
            <a:endParaRPr/>
          </a:p>
        </p:txBody>
      </p:sp>
      <p:sp>
        <p:nvSpPr>
          <p:cNvPr id="5" name="Footer Placeholder 4">
            <a:extLst>
              <a:ext uri="{FF2B5EF4-FFF2-40B4-BE49-F238E27FC236}">
                <a16:creationId xmlns:a16="http://schemas.microsoft.com/office/drawing/2014/main" id="{D7AF9650-A426-3F4F-8184-4CD4DB31723E}"/>
              </a:ext>
            </a:extLst>
          </p:cNvPr>
          <p:cNvSpPr>
            <a:spLocks noGrp="1"/>
          </p:cNvSpPr>
          <p:nvPr>
            <p:ph type="ftr" sz="quarter" idx="10"/>
          </p:nvPr>
        </p:nvSpPr>
        <p:spPr>
          <a:xfrm>
            <a:off x="21523569" y="12887698"/>
            <a:ext cx="1427872" cy="492607"/>
          </a:xfrm>
        </p:spPr>
        <p:txBody>
          <a:bodyPr/>
          <a:lstStyle>
            <a:lvl1pPr>
              <a:defRPr>
                <a:solidFill>
                  <a:srgbClr val="DBAB09"/>
                </a:solidFill>
              </a:defRPr>
            </a:lvl1pPr>
          </a:lstStyle>
          <a:p>
            <a:r>
              <a:rPr lang="en-US"/>
              <a:t>GitHub</a:t>
            </a:r>
          </a:p>
        </p:txBody>
      </p:sp>
    </p:spTree>
    <p:extLst>
      <p:ext uri="{BB962C8B-B14F-4D97-AF65-F5344CB8AC3E}">
        <p14:creationId xmlns:p14="http://schemas.microsoft.com/office/powerpoint/2010/main" val="126495379"/>
      </p:ext>
    </p:extLst>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tx" preserve="1">
  <p:cSld name="Big Title - Blue">
    <p:bg>
      <p:bgPr>
        <a:solidFill>
          <a:srgbClr val="0366D6"/>
        </a:solidFill>
        <a:effectLst/>
      </p:bgPr>
    </p:bg>
    <p:spTree>
      <p:nvGrpSpPr>
        <p:cNvPr id="1" name=""/>
        <p:cNvGrpSpPr/>
        <p:nvPr/>
      </p:nvGrpSpPr>
      <p:grpSpPr>
        <a:xfrm>
          <a:off x="0" y="0"/>
          <a:ext cx="0" cy="0"/>
          <a:chOff x="0" y="0"/>
          <a:chExt cx="0" cy="0"/>
        </a:xfrm>
      </p:grpSpPr>
      <p:sp>
        <p:nvSpPr>
          <p:cNvPr id="466" name="Title Text"/>
          <p:cNvSpPr txBox="1">
            <a:spLocks noGrp="1"/>
          </p:cNvSpPr>
          <p:nvPr>
            <p:ph type="title"/>
          </p:nvPr>
        </p:nvSpPr>
        <p:spPr>
          <a:xfrm>
            <a:off x="1016000" y="1016000"/>
            <a:ext cx="22352000" cy="11684000"/>
          </a:xfrm>
          <a:prstGeom prst="rect">
            <a:avLst/>
          </a:prstGeom>
        </p:spPr>
        <p:txBody>
          <a:bodyPr/>
          <a:lstStyle>
            <a:lvl1pPr>
              <a:defRPr>
                <a:solidFill>
                  <a:schemeClr val="tx2"/>
                </a:solidFill>
              </a:defRPr>
            </a:lvl1pPr>
          </a:lstStyle>
          <a:p>
            <a:r>
              <a:rPr lang="en-US"/>
              <a:t>Click to edit Master title style</a:t>
            </a:r>
            <a:endParaRPr/>
          </a:p>
        </p:txBody>
      </p:sp>
      <p:pic>
        <p:nvPicPr>
          <p:cNvPr id="3" name="mark-github-purple.pdf">
            <a:extLst>
              <a:ext uri="{FF2B5EF4-FFF2-40B4-BE49-F238E27FC236}">
                <a16:creationId xmlns:a16="http://schemas.microsoft.com/office/drawing/2014/main" id="{A7FB5984-F775-0748-8946-6846C6446C8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23114000" y="12847183"/>
            <a:ext cx="508000" cy="508000"/>
          </a:xfrm>
          <a:prstGeom prst="rect">
            <a:avLst/>
          </a:prstGeom>
          <a:ln w="12700">
            <a:miter lim="400000"/>
          </a:ln>
        </p:spPr>
      </p:pic>
      <p:sp>
        <p:nvSpPr>
          <p:cNvPr id="2" name="Footer Placeholder 1">
            <a:extLst>
              <a:ext uri="{FF2B5EF4-FFF2-40B4-BE49-F238E27FC236}">
                <a16:creationId xmlns:a16="http://schemas.microsoft.com/office/drawing/2014/main" id="{5407CFD0-4C35-7B42-AB41-DC23FC85A05A}"/>
              </a:ext>
            </a:extLst>
          </p:cNvPr>
          <p:cNvSpPr>
            <a:spLocks noGrp="1"/>
          </p:cNvSpPr>
          <p:nvPr>
            <p:ph type="ftr" sz="quarter" idx="10"/>
          </p:nvPr>
        </p:nvSpPr>
        <p:spPr/>
        <p:txBody>
          <a:bodyPr/>
          <a:lstStyle>
            <a:lvl1pPr>
              <a:defRPr>
                <a:solidFill>
                  <a:srgbClr val="0086FF"/>
                </a:solidFill>
              </a:defRPr>
            </a:lvl1pPr>
          </a:lstStyle>
          <a:p>
            <a:r>
              <a:rPr lang="en-US"/>
              <a:t>GitHub</a:t>
            </a:r>
          </a:p>
        </p:txBody>
      </p:sp>
    </p:spTree>
    <p:extLst>
      <p:ext uri="{BB962C8B-B14F-4D97-AF65-F5344CB8AC3E}">
        <p14:creationId xmlns:p14="http://schemas.microsoft.com/office/powerpoint/2010/main" val="1137162265"/>
      </p:ext>
    </p:extLst>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tx">
  <p:cSld name="Big Title - Purple">
    <p:bg>
      <p:bgPr>
        <a:solidFill>
          <a:srgbClr val="5B2CA3"/>
        </a:solidFill>
        <a:effectLst/>
      </p:bgPr>
    </p:bg>
    <p:spTree>
      <p:nvGrpSpPr>
        <p:cNvPr id="1" name=""/>
        <p:cNvGrpSpPr/>
        <p:nvPr/>
      </p:nvGrpSpPr>
      <p:grpSpPr>
        <a:xfrm>
          <a:off x="0" y="0"/>
          <a:ext cx="0" cy="0"/>
          <a:chOff x="0" y="0"/>
          <a:chExt cx="0" cy="0"/>
        </a:xfrm>
      </p:grpSpPr>
      <p:sp>
        <p:nvSpPr>
          <p:cNvPr id="488" name="Title Text"/>
          <p:cNvSpPr txBox="1">
            <a:spLocks noGrp="1"/>
          </p:cNvSpPr>
          <p:nvPr>
            <p:ph type="title"/>
          </p:nvPr>
        </p:nvSpPr>
        <p:spPr>
          <a:xfrm>
            <a:off x="1016000" y="1016000"/>
            <a:ext cx="22352000" cy="11684000"/>
          </a:xfrm>
          <a:prstGeom prst="rect">
            <a:avLst/>
          </a:prstGeom>
        </p:spPr>
        <p:txBody>
          <a:bodyPr/>
          <a:lstStyle/>
          <a:p>
            <a:r>
              <a:rPr lang="en-US"/>
              <a:t>Click to edit Master title style</a:t>
            </a:r>
            <a:endParaRPr/>
          </a:p>
        </p:txBody>
      </p:sp>
      <p:pic>
        <p:nvPicPr>
          <p:cNvPr id="491" name="mark-github-purple.pdf" descr="mark-github-purple.pdf"/>
          <p:cNvPicPr>
            <a:picLocks noChangeAspect="1"/>
          </p:cNvPicPr>
          <p:nvPr/>
        </p:nvPicPr>
        <p:blipFill>
          <a:blip r:embed="rId2"/>
          <a:stretch>
            <a:fillRect/>
          </a:stretch>
        </p:blipFill>
        <p:spPr>
          <a:xfrm>
            <a:off x="23114000" y="12847183"/>
            <a:ext cx="508000" cy="508001"/>
          </a:xfrm>
          <a:prstGeom prst="rect">
            <a:avLst/>
          </a:prstGeom>
          <a:ln w="12700">
            <a:miter lim="400000"/>
          </a:ln>
        </p:spPr>
      </p:pic>
      <p:sp>
        <p:nvSpPr>
          <p:cNvPr id="2" name="Footer Placeholder 1">
            <a:extLst>
              <a:ext uri="{FF2B5EF4-FFF2-40B4-BE49-F238E27FC236}">
                <a16:creationId xmlns:a16="http://schemas.microsoft.com/office/drawing/2014/main" id="{FD48A72C-B0A1-5445-B81E-56BC159DACD6}"/>
              </a:ext>
            </a:extLst>
          </p:cNvPr>
          <p:cNvSpPr>
            <a:spLocks noGrp="1"/>
          </p:cNvSpPr>
          <p:nvPr>
            <p:ph type="ftr" sz="quarter" idx="10"/>
          </p:nvPr>
        </p:nvSpPr>
        <p:spPr/>
        <p:txBody>
          <a:bodyPr/>
          <a:lstStyle>
            <a:lvl1pPr>
              <a:defRPr>
                <a:solidFill>
                  <a:srgbClr val="8A63D2"/>
                </a:solidFill>
              </a:defRPr>
            </a:lvl1pPr>
          </a:lstStyle>
          <a:p>
            <a:r>
              <a:rPr lang="en-US"/>
              <a:t>GitHub</a:t>
            </a:r>
          </a:p>
        </p:txBody>
      </p:sp>
    </p:spTree>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type="tx">
  <p:cSld name="Statement + Label Dark">
    <p:spTree>
      <p:nvGrpSpPr>
        <p:cNvPr id="1" name=""/>
        <p:cNvGrpSpPr/>
        <p:nvPr/>
      </p:nvGrpSpPr>
      <p:grpSpPr>
        <a:xfrm>
          <a:off x="0" y="0"/>
          <a:ext cx="0" cy="0"/>
          <a:chOff x="0" y="0"/>
          <a:chExt cx="0" cy="0"/>
        </a:xfrm>
      </p:grpSpPr>
      <p:sp>
        <p:nvSpPr>
          <p:cNvPr id="499" name="Body Level One…"/>
          <p:cNvSpPr txBox="1">
            <a:spLocks noGrp="1"/>
          </p:cNvSpPr>
          <p:nvPr>
            <p:ph type="body" sz="quarter" idx="1"/>
          </p:nvPr>
        </p:nvSpPr>
        <p:spPr>
          <a:xfrm>
            <a:off x="1016000" y="812800"/>
            <a:ext cx="22352000" cy="635000"/>
          </a:xfrm>
          <a:prstGeom prst="rect">
            <a:avLst/>
          </a:prstGeom>
        </p:spPr>
        <p:txBody>
          <a:bodyPr anchor="t"/>
          <a:lstStyle>
            <a:lvl1pPr algn="l">
              <a:lnSpc>
                <a:spcPct val="100000"/>
              </a:lnSpc>
              <a:defRPr sz="3600" b="1">
                <a:solidFill>
                  <a:schemeClr val="accent1"/>
                </a:solidFill>
                <a:latin typeface="Menlo"/>
                <a:ea typeface="Menlo"/>
                <a:cs typeface="Menlo"/>
                <a:sym typeface="Menlo"/>
              </a:defRPr>
            </a:lvl1pPr>
            <a:lvl2pPr algn="l">
              <a:lnSpc>
                <a:spcPct val="100000"/>
              </a:lnSpc>
              <a:defRPr sz="3600" b="1">
                <a:solidFill>
                  <a:schemeClr val="accent1"/>
                </a:solidFill>
                <a:latin typeface="Menlo"/>
                <a:ea typeface="Menlo"/>
                <a:cs typeface="Menlo"/>
                <a:sym typeface="Menlo"/>
              </a:defRPr>
            </a:lvl2pPr>
            <a:lvl3pPr algn="l">
              <a:lnSpc>
                <a:spcPct val="100000"/>
              </a:lnSpc>
              <a:defRPr sz="3600" b="1">
                <a:solidFill>
                  <a:schemeClr val="accent1"/>
                </a:solidFill>
                <a:latin typeface="Menlo"/>
                <a:ea typeface="Menlo"/>
                <a:cs typeface="Menlo"/>
                <a:sym typeface="Menlo"/>
              </a:defRPr>
            </a:lvl3pPr>
            <a:lvl4pPr algn="l">
              <a:lnSpc>
                <a:spcPct val="100000"/>
              </a:lnSpc>
              <a:defRPr sz="3600" b="1">
                <a:solidFill>
                  <a:schemeClr val="accent1"/>
                </a:solidFill>
                <a:latin typeface="Menlo"/>
                <a:ea typeface="Menlo"/>
                <a:cs typeface="Menlo"/>
                <a:sym typeface="Menlo"/>
              </a:defRPr>
            </a:lvl4pPr>
            <a:lvl5pPr algn="l">
              <a:lnSpc>
                <a:spcPct val="100000"/>
              </a:lnSpc>
              <a:defRPr sz="3600" b="1">
                <a:solidFill>
                  <a:schemeClr val="accent1"/>
                </a:solidFill>
                <a:latin typeface="Menlo"/>
                <a:ea typeface="Menlo"/>
                <a:cs typeface="Menlo"/>
                <a:sym typeface="Menlo"/>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03" name="Title Text"/>
          <p:cNvSpPr txBox="1">
            <a:spLocks noGrp="1"/>
          </p:cNvSpPr>
          <p:nvPr>
            <p:ph type="title"/>
          </p:nvPr>
        </p:nvSpPr>
        <p:spPr>
          <a:xfrm>
            <a:off x="1016000" y="1574800"/>
            <a:ext cx="22352000" cy="10566400"/>
          </a:xfrm>
          <a:prstGeom prst="rect">
            <a:avLst/>
          </a:prstGeom>
        </p:spPr>
        <p:txBody>
          <a:bodyPr anchor="t"/>
          <a:lstStyle>
            <a:lvl1pPr>
              <a:defRPr sz="7200"/>
            </a:lvl1pPr>
          </a:lstStyle>
          <a:p>
            <a:r>
              <a:rPr lang="en-US"/>
              <a:t>Click to edit Master title style</a:t>
            </a:r>
            <a:endParaRPr/>
          </a:p>
        </p:txBody>
      </p:sp>
      <p:sp>
        <p:nvSpPr>
          <p:cNvPr id="2" name="Footer Placeholder 1">
            <a:extLst>
              <a:ext uri="{FF2B5EF4-FFF2-40B4-BE49-F238E27FC236}">
                <a16:creationId xmlns:a16="http://schemas.microsoft.com/office/drawing/2014/main" id="{9A447EA8-EC40-814D-921B-A5F7F5387D10}"/>
              </a:ext>
            </a:extLst>
          </p:cNvPr>
          <p:cNvSpPr>
            <a:spLocks noGrp="1"/>
          </p:cNvSpPr>
          <p:nvPr>
            <p:ph type="ftr" sz="quarter" idx="10"/>
          </p:nvPr>
        </p:nvSpPr>
        <p:spPr/>
        <p:txBody>
          <a:bodyPr/>
          <a:lstStyle/>
          <a:p>
            <a:r>
              <a:rPr lang="en-US"/>
              <a:t>GitHub</a:t>
            </a:r>
          </a:p>
        </p:txBody>
      </p:sp>
    </p:spTree>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type="tx">
  <p:cSld name="Statement">
    <p:bg>
      <p:bgPr>
        <a:solidFill>
          <a:srgbClr val="FFFFFF"/>
        </a:solidFill>
        <a:effectLst/>
      </p:bgPr>
    </p:bg>
    <p:spTree>
      <p:nvGrpSpPr>
        <p:cNvPr id="1" name=""/>
        <p:cNvGrpSpPr/>
        <p:nvPr/>
      </p:nvGrpSpPr>
      <p:grpSpPr>
        <a:xfrm>
          <a:off x="0" y="0"/>
          <a:ext cx="0" cy="0"/>
          <a:chOff x="0" y="0"/>
          <a:chExt cx="0" cy="0"/>
        </a:xfrm>
      </p:grpSpPr>
      <p:sp>
        <p:nvSpPr>
          <p:cNvPr id="523" name="Body Level One…"/>
          <p:cNvSpPr txBox="1">
            <a:spLocks noGrp="1"/>
          </p:cNvSpPr>
          <p:nvPr>
            <p:ph type="body" idx="1"/>
          </p:nvPr>
        </p:nvSpPr>
        <p:spPr>
          <a:xfrm>
            <a:off x="1016000" y="1828800"/>
            <a:ext cx="22352000" cy="8229600"/>
          </a:xfrm>
          <a:prstGeom prst="rect">
            <a:avLst/>
          </a:prstGeom>
        </p:spPr>
        <p:txBody>
          <a:bodyPr/>
          <a:lstStyle>
            <a:lvl1pPr algn="l">
              <a:lnSpc>
                <a:spcPct val="100000"/>
              </a:lnSpc>
              <a:defRPr sz="7200" b="1">
                <a:solidFill>
                  <a:schemeClr val="accent1">
                    <a:hueOff val="-187192"/>
                    <a:satOff val="-84019"/>
                    <a:lumOff val="-26385"/>
                  </a:schemeClr>
                </a:solidFill>
              </a:defRPr>
            </a:lvl1pPr>
            <a:lvl2pPr algn="l">
              <a:lnSpc>
                <a:spcPct val="100000"/>
              </a:lnSpc>
              <a:defRPr sz="7200" b="1">
                <a:solidFill>
                  <a:schemeClr val="accent1">
                    <a:hueOff val="-187192"/>
                    <a:satOff val="-84019"/>
                    <a:lumOff val="-26385"/>
                  </a:schemeClr>
                </a:solidFill>
              </a:defRPr>
            </a:lvl2pPr>
            <a:lvl3pPr algn="l">
              <a:lnSpc>
                <a:spcPct val="100000"/>
              </a:lnSpc>
              <a:defRPr sz="7200" b="1">
                <a:solidFill>
                  <a:schemeClr val="accent1">
                    <a:hueOff val="-187192"/>
                    <a:satOff val="-84019"/>
                    <a:lumOff val="-26385"/>
                  </a:schemeClr>
                </a:solidFill>
              </a:defRPr>
            </a:lvl3pPr>
            <a:lvl4pPr algn="l">
              <a:lnSpc>
                <a:spcPct val="100000"/>
              </a:lnSpc>
              <a:defRPr sz="7200" b="1">
                <a:solidFill>
                  <a:schemeClr val="accent1">
                    <a:hueOff val="-187192"/>
                    <a:satOff val="-84019"/>
                    <a:lumOff val="-26385"/>
                  </a:schemeClr>
                </a:solidFill>
              </a:defRPr>
            </a:lvl4pPr>
            <a:lvl5pPr algn="l">
              <a:lnSpc>
                <a:spcPct val="100000"/>
              </a:lnSpc>
              <a:defRPr sz="7200" b="1">
                <a:solidFill>
                  <a:schemeClr val="accent1">
                    <a:hueOff val="-187192"/>
                    <a:satOff val="-84019"/>
                    <a:lumOff val="-26385"/>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2" name="Footer Placeholder 1">
            <a:extLst>
              <a:ext uri="{FF2B5EF4-FFF2-40B4-BE49-F238E27FC236}">
                <a16:creationId xmlns:a16="http://schemas.microsoft.com/office/drawing/2014/main" id="{C21246E5-46D4-AD4C-A9BE-CC6F87F97BF0}"/>
              </a:ext>
            </a:extLst>
          </p:cNvPr>
          <p:cNvSpPr>
            <a:spLocks noGrp="1"/>
          </p:cNvSpPr>
          <p:nvPr>
            <p:ph type="ftr" sz="quarter" idx="10"/>
          </p:nvPr>
        </p:nvSpPr>
        <p:spPr/>
        <p:txBody>
          <a:bodyPr/>
          <a:lstStyle/>
          <a:p>
            <a:r>
              <a:rPr lang="en-US"/>
              <a:t>GitHub</a:t>
            </a: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50" name="Title Text"/>
          <p:cNvSpPr txBox="1">
            <a:spLocks noGrp="1"/>
          </p:cNvSpPr>
          <p:nvPr>
            <p:ph type="title"/>
          </p:nvPr>
        </p:nvSpPr>
        <p:spPr>
          <a:xfrm>
            <a:off x="1016000" y="609600"/>
            <a:ext cx="22352000" cy="1651000"/>
          </a:xfrm>
          <a:prstGeom prst="rect">
            <a:avLst/>
          </a:prstGeom>
        </p:spPr>
        <p:txBody>
          <a:bodyPr/>
          <a:lstStyle>
            <a:lvl1pPr algn="ctr"/>
          </a:lstStyle>
          <a:p>
            <a:r>
              <a:rPr lang="en-US"/>
              <a:t>Click to edit Master title style</a:t>
            </a:r>
            <a:endParaRPr/>
          </a:p>
        </p:txBody>
      </p:sp>
      <p:graphicFrame>
        <p:nvGraphicFramePr>
          <p:cNvPr id="52" name="Table"/>
          <p:cNvGraphicFramePr/>
          <p:nvPr/>
        </p:nvGraphicFramePr>
        <p:xfrm>
          <a:off x="644084" y="12838112"/>
          <a:ext cx="10582937" cy="482600"/>
        </p:xfrm>
        <a:graphic>
          <a:graphicData uri="http://schemas.openxmlformats.org/drawingml/2006/table">
            <a:tbl>
              <a:tblPr>
                <a:tableStyleId>{4C3C2611-4C71-4FC5-86AE-919BDF0F9419}</a:tableStyleId>
              </a:tblPr>
              <a:tblGrid>
                <a:gridCol w="10582937">
                  <a:extLst>
                    <a:ext uri="{9D8B030D-6E8A-4147-A177-3AD203B41FA5}">
                      <a16:colId xmlns:a16="http://schemas.microsoft.com/office/drawing/2014/main" val="20000"/>
                    </a:ext>
                  </a:extLst>
                </a:gridCol>
              </a:tblGrid>
              <a:tr h="482600">
                <a:tc>
                  <a:txBody>
                    <a:bodyPr/>
                    <a:lstStyle/>
                    <a:p>
                      <a:pPr algn="l">
                        <a:defRPr>
                          <a:solidFill>
                            <a:srgbClr val="586069"/>
                          </a:solidFill>
                          <a:latin typeface="SF Mono Bold"/>
                          <a:ea typeface="SF Mono Bold"/>
                          <a:cs typeface="SF Mono Bold"/>
                          <a:sym typeface="SF Mono Bold"/>
                        </a:defRPr>
                      </a:pPr>
                      <a:r>
                        <a:t> </a:t>
                      </a:r>
                    </a:p>
                  </a:txBody>
                  <a:tcPr marL="50800" marR="50800" marT="50800" marB="50800" anchor="ctr" horzOverflow="overflow">
                    <a:lnL w="12700">
                      <a:miter lim="400000"/>
                    </a:lnL>
                    <a:lnR w="12700">
                      <a:miter lim="400000"/>
                    </a:lnR>
                    <a:lnT w="12700">
                      <a:miter lim="400000"/>
                    </a:lnT>
                    <a:lnB w="12700">
                      <a:miter lim="400000"/>
                    </a:lnB>
                  </a:tcPr>
                </a:tc>
                <a:extLst>
                  <a:ext uri="{0D108BD9-81ED-4DB2-BD59-A6C34878D82A}">
                    <a16:rowId xmlns:a16="http://schemas.microsoft.com/office/drawing/2014/main" val="10000"/>
                  </a:ext>
                </a:extLst>
              </a:tr>
            </a:tbl>
          </a:graphicData>
        </a:graphic>
      </p:graphicFrame>
      <p:sp>
        <p:nvSpPr>
          <p:cNvPr id="2" name="Footer Placeholder 1">
            <a:extLst>
              <a:ext uri="{FF2B5EF4-FFF2-40B4-BE49-F238E27FC236}">
                <a16:creationId xmlns:a16="http://schemas.microsoft.com/office/drawing/2014/main" id="{95DF06C1-7AC8-104F-B4A3-92017DD92949}"/>
              </a:ext>
            </a:extLst>
          </p:cNvPr>
          <p:cNvSpPr>
            <a:spLocks noGrp="1"/>
          </p:cNvSpPr>
          <p:nvPr>
            <p:ph type="ftr" sz="quarter" idx="10"/>
          </p:nvPr>
        </p:nvSpPr>
        <p:spPr/>
        <p:txBody>
          <a:bodyPr/>
          <a:lstStyle/>
          <a:p>
            <a:r>
              <a:rPr lang="en-US"/>
              <a:t>GitHub</a:t>
            </a:r>
          </a:p>
        </p:txBody>
      </p:sp>
    </p:spTree>
  </p:cSld>
  <p:clrMapOvr>
    <a:masterClrMapping/>
  </p:clrMapOvr>
  <p:transition spd="med"/>
</p:sldLayout>
</file>

<file path=ppt/slideLayouts/slideLayout30.xml><?xml version="1.0" encoding="utf-8"?>
<p:sldLayout xmlns:a="http://schemas.openxmlformats.org/drawingml/2006/main" xmlns:r="http://schemas.openxmlformats.org/officeDocument/2006/relationships" xmlns:p="http://schemas.openxmlformats.org/presentationml/2006/main" type="tx">
  <p:cSld name="Code">
    <p:spTree>
      <p:nvGrpSpPr>
        <p:cNvPr id="1" name=""/>
        <p:cNvGrpSpPr/>
        <p:nvPr/>
      </p:nvGrpSpPr>
      <p:grpSpPr>
        <a:xfrm>
          <a:off x="0" y="0"/>
          <a:ext cx="0" cy="0"/>
          <a:chOff x="0" y="0"/>
          <a:chExt cx="0" cy="0"/>
        </a:xfrm>
      </p:grpSpPr>
      <p:sp>
        <p:nvSpPr>
          <p:cNvPr id="534" name="Body Level One…"/>
          <p:cNvSpPr txBox="1">
            <a:spLocks noGrp="1"/>
          </p:cNvSpPr>
          <p:nvPr>
            <p:ph type="body" idx="1"/>
          </p:nvPr>
        </p:nvSpPr>
        <p:spPr>
          <a:xfrm>
            <a:off x="1016000" y="1016000"/>
            <a:ext cx="22352000" cy="11684000"/>
          </a:xfrm>
          <a:prstGeom prst="rect">
            <a:avLst/>
          </a:prstGeom>
        </p:spPr>
        <p:txBody>
          <a:bodyPr anchor="t"/>
          <a:lstStyle>
            <a:lvl1pPr algn="l">
              <a:lnSpc>
                <a:spcPct val="140000"/>
              </a:lnSpc>
              <a:defRPr sz="6400">
                <a:latin typeface="Menlo"/>
                <a:ea typeface="Menlo"/>
                <a:cs typeface="Menlo"/>
                <a:sym typeface="Menlo"/>
              </a:defRPr>
            </a:lvl1pPr>
            <a:lvl2pPr algn="l">
              <a:lnSpc>
                <a:spcPct val="140000"/>
              </a:lnSpc>
              <a:defRPr sz="6400">
                <a:latin typeface="Menlo"/>
                <a:ea typeface="Menlo"/>
                <a:cs typeface="Menlo"/>
                <a:sym typeface="Menlo"/>
              </a:defRPr>
            </a:lvl2pPr>
            <a:lvl3pPr algn="l">
              <a:lnSpc>
                <a:spcPct val="140000"/>
              </a:lnSpc>
              <a:defRPr sz="6400">
                <a:latin typeface="Menlo"/>
                <a:ea typeface="Menlo"/>
                <a:cs typeface="Menlo"/>
                <a:sym typeface="Menlo"/>
              </a:defRPr>
            </a:lvl3pPr>
            <a:lvl4pPr algn="l">
              <a:lnSpc>
                <a:spcPct val="140000"/>
              </a:lnSpc>
              <a:defRPr sz="6400">
                <a:latin typeface="Menlo"/>
                <a:ea typeface="Menlo"/>
                <a:cs typeface="Menlo"/>
                <a:sym typeface="Menlo"/>
              </a:defRPr>
            </a:lvl4pPr>
            <a:lvl5pPr algn="l">
              <a:lnSpc>
                <a:spcPct val="140000"/>
              </a:lnSpc>
              <a:defRPr sz="6400">
                <a:latin typeface="Menlo"/>
                <a:ea typeface="Menlo"/>
                <a:cs typeface="Menlo"/>
                <a:sym typeface="Menlo"/>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2" name="Footer Placeholder 1">
            <a:extLst>
              <a:ext uri="{FF2B5EF4-FFF2-40B4-BE49-F238E27FC236}">
                <a16:creationId xmlns:a16="http://schemas.microsoft.com/office/drawing/2014/main" id="{6B9389FE-436E-CD47-8E7C-FC6C42403C68}"/>
              </a:ext>
            </a:extLst>
          </p:cNvPr>
          <p:cNvSpPr>
            <a:spLocks noGrp="1"/>
          </p:cNvSpPr>
          <p:nvPr>
            <p:ph type="ftr" sz="quarter" idx="10"/>
          </p:nvPr>
        </p:nvSpPr>
        <p:spPr/>
        <p:txBody>
          <a:bodyPr/>
          <a:lstStyle/>
          <a:p>
            <a:r>
              <a:rPr lang="en-US"/>
              <a:t>GitHub</a:t>
            </a:r>
          </a:p>
        </p:txBody>
      </p:sp>
    </p:spTree>
  </p:cSld>
  <p:clrMapOvr>
    <a:masterClrMapping/>
  </p:clrMapOvr>
  <p:transition spd="med"/>
</p:sldLayout>
</file>

<file path=ppt/slideLayouts/slideLayout31.xml><?xml version="1.0" encoding="utf-8"?>
<p:sldLayout xmlns:a="http://schemas.openxmlformats.org/drawingml/2006/main" xmlns:r="http://schemas.openxmlformats.org/officeDocument/2006/relationships" xmlns:p="http://schemas.openxmlformats.org/presentationml/2006/main" type="tx">
  <p:cSld name="2-col Code">
    <p:spTree>
      <p:nvGrpSpPr>
        <p:cNvPr id="1" name=""/>
        <p:cNvGrpSpPr/>
        <p:nvPr/>
      </p:nvGrpSpPr>
      <p:grpSpPr>
        <a:xfrm>
          <a:off x="0" y="0"/>
          <a:ext cx="0" cy="0"/>
          <a:chOff x="0" y="0"/>
          <a:chExt cx="0" cy="0"/>
        </a:xfrm>
      </p:grpSpPr>
      <p:sp>
        <p:nvSpPr>
          <p:cNvPr id="545" name="Rectangle"/>
          <p:cNvSpPr/>
          <p:nvPr/>
        </p:nvSpPr>
        <p:spPr>
          <a:xfrm>
            <a:off x="12192000" y="0"/>
            <a:ext cx="12192000" cy="13716000"/>
          </a:xfrm>
          <a:prstGeom prst="rect">
            <a:avLst/>
          </a:prstGeom>
          <a:solidFill>
            <a:srgbClr val="FFFFFF"/>
          </a:solidFill>
          <a:ln w="12700">
            <a:miter lim="400000"/>
          </a:ln>
        </p:spPr>
        <p:txBody>
          <a:bodyPr lIns="50800" tIns="50800" rIns="50800" bIns="50800" anchor="ctr"/>
          <a:lstStyle/>
          <a:p>
            <a:pPr algn="ctr">
              <a:defRPr sz="3200" b="0">
                <a:solidFill>
                  <a:srgbClr val="FFFFFF"/>
                </a:solidFill>
                <a:latin typeface="Helvetica Neue Medium"/>
                <a:ea typeface="Helvetica Neue Medium"/>
                <a:cs typeface="Helvetica Neue Medium"/>
                <a:sym typeface="Helvetica Neue Medium"/>
              </a:defRPr>
            </a:pPr>
            <a:endParaRPr/>
          </a:p>
        </p:txBody>
      </p:sp>
      <p:sp>
        <p:nvSpPr>
          <p:cNvPr id="546" name="Body Level One…"/>
          <p:cNvSpPr txBox="1">
            <a:spLocks noGrp="1"/>
          </p:cNvSpPr>
          <p:nvPr>
            <p:ph type="body" sz="half" idx="1"/>
          </p:nvPr>
        </p:nvSpPr>
        <p:spPr>
          <a:xfrm>
            <a:off x="13208000" y="1016000"/>
            <a:ext cx="10160000" cy="11684000"/>
          </a:xfrm>
          <a:prstGeom prst="rect">
            <a:avLst/>
          </a:prstGeom>
        </p:spPr>
        <p:txBody>
          <a:bodyPr anchor="t"/>
          <a:lstStyle>
            <a:lvl1pPr algn="l">
              <a:lnSpc>
                <a:spcPct val="140000"/>
              </a:lnSpc>
              <a:defRPr sz="4000">
                <a:solidFill>
                  <a:srgbClr val="2F363D"/>
                </a:solidFill>
                <a:latin typeface="Menlo"/>
                <a:ea typeface="Menlo"/>
                <a:cs typeface="Menlo"/>
                <a:sym typeface="Menlo"/>
              </a:defRPr>
            </a:lvl1pPr>
            <a:lvl2pPr algn="l">
              <a:lnSpc>
                <a:spcPct val="140000"/>
              </a:lnSpc>
              <a:defRPr sz="4000">
                <a:solidFill>
                  <a:srgbClr val="2F363D"/>
                </a:solidFill>
                <a:latin typeface="Menlo"/>
                <a:ea typeface="Menlo"/>
                <a:cs typeface="Menlo"/>
                <a:sym typeface="Menlo"/>
              </a:defRPr>
            </a:lvl2pPr>
            <a:lvl3pPr algn="l">
              <a:lnSpc>
                <a:spcPct val="140000"/>
              </a:lnSpc>
              <a:defRPr sz="4000">
                <a:solidFill>
                  <a:srgbClr val="2F363D"/>
                </a:solidFill>
                <a:latin typeface="Menlo"/>
                <a:ea typeface="Menlo"/>
                <a:cs typeface="Menlo"/>
                <a:sym typeface="Menlo"/>
              </a:defRPr>
            </a:lvl3pPr>
            <a:lvl4pPr algn="l">
              <a:lnSpc>
                <a:spcPct val="140000"/>
              </a:lnSpc>
              <a:defRPr sz="4000">
                <a:solidFill>
                  <a:srgbClr val="2F363D"/>
                </a:solidFill>
                <a:latin typeface="Menlo"/>
                <a:ea typeface="Menlo"/>
                <a:cs typeface="Menlo"/>
                <a:sym typeface="Menlo"/>
              </a:defRPr>
            </a:lvl4pPr>
            <a:lvl5pPr algn="l">
              <a:lnSpc>
                <a:spcPct val="140000"/>
              </a:lnSpc>
              <a:defRPr sz="4000">
                <a:solidFill>
                  <a:srgbClr val="2F363D"/>
                </a:solidFill>
                <a:latin typeface="Menlo"/>
                <a:ea typeface="Menlo"/>
                <a:cs typeface="Menlo"/>
                <a:sym typeface="Menlo"/>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47" name="Title Text"/>
          <p:cNvSpPr txBox="1">
            <a:spLocks noGrp="1"/>
          </p:cNvSpPr>
          <p:nvPr>
            <p:ph type="title"/>
          </p:nvPr>
        </p:nvSpPr>
        <p:spPr>
          <a:xfrm>
            <a:off x="1016000" y="1016000"/>
            <a:ext cx="10160000" cy="11684000"/>
          </a:xfrm>
          <a:prstGeom prst="rect">
            <a:avLst/>
          </a:prstGeom>
        </p:spPr>
        <p:txBody>
          <a:bodyPr anchor="t"/>
          <a:lstStyle>
            <a:lvl1pPr>
              <a:lnSpc>
                <a:spcPts val="5700"/>
              </a:lnSpc>
              <a:defRPr sz="4000" b="0" i="0">
                <a:latin typeface="Menlo" panose="020B0609030804020204" pitchFamily="49" charset="0"/>
                <a:ea typeface="Menlo" panose="020B0609030804020204" pitchFamily="49" charset="0"/>
                <a:cs typeface="Menlo" panose="020B0609030804020204" pitchFamily="49" charset="0"/>
                <a:sym typeface="Menlo"/>
              </a:defRPr>
            </a:lvl1pPr>
          </a:lstStyle>
          <a:p>
            <a:r>
              <a:rPr lang="en-US"/>
              <a:t>Click to edit Master title style</a:t>
            </a:r>
            <a:endParaRPr/>
          </a:p>
        </p:txBody>
      </p:sp>
      <p:pic>
        <p:nvPicPr>
          <p:cNvPr id="9" name="Picture 8">
            <a:extLst>
              <a:ext uri="{FF2B5EF4-FFF2-40B4-BE49-F238E27FC236}">
                <a16:creationId xmlns:a16="http://schemas.microsoft.com/office/drawing/2014/main" id="{0504A429-D3CB-084F-A101-0E0241D47936}"/>
              </a:ext>
            </a:extLst>
          </p:cNvPr>
          <p:cNvPicPr>
            <a:picLocks noChangeAspect="1"/>
          </p:cNvPicPr>
          <p:nvPr userDrawn="1"/>
        </p:nvPicPr>
        <p:blipFill>
          <a:blip r:embed="rId2"/>
          <a:stretch>
            <a:fillRect/>
          </a:stretch>
        </p:blipFill>
        <p:spPr>
          <a:xfrm>
            <a:off x="23113998" y="12840806"/>
            <a:ext cx="508001" cy="492607"/>
          </a:xfrm>
          <a:prstGeom prst="rect">
            <a:avLst/>
          </a:prstGeom>
        </p:spPr>
      </p:pic>
      <p:sp>
        <p:nvSpPr>
          <p:cNvPr id="2" name="Footer Placeholder 1">
            <a:extLst>
              <a:ext uri="{FF2B5EF4-FFF2-40B4-BE49-F238E27FC236}">
                <a16:creationId xmlns:a16="http://schemas.microsoft.com/office/drawing/2014/main" id="{29848DAB-F43A-E945-BE1D-9916366F16F1}"/>
              </a:ext>
            </a:extLst>
          </p:cNvPr>
          <p:cNvSpPr>
            <a:spLocks noGrp="1"/>
          </p:cNvSpPr>
          <p:nvPr>
            <p:ph type="ftr" sz="quarter" idx="10"/>
          </p:nvPr>
        </p:nvSpPr>
        <p:spPr/>
        <p:txBody>
          <a:bodyPr/>
          <a:lstStyle/>
          <a:p>
            <a:r>
              <a:rPr lang="en-US"/>
              <a:t>GitHub</a:t>
            </a:r>
          </a:p>
        </p:txBody>
      </p:sp>
    </p:spTree>
  </p:cSld>
  <p:clrMapOvr>
    <a:masterClrMapping/>
  </p:clrMapOvr>
  <p:transition spd="med"/>
</p:sldLayout>
</file>

<file path=ppt/slideLayouts/slideLayout32.xml><?xml version="1.0" encoding="utf-8"?>
<p:sldLayout xmlns:a="http://schemas.openxmlformats.org/drawingml/2006/main" xmlns:r="http://schemas.openxmlformats.org/officeDocument/2006/relationships" xmlns:p="http://schemas.openxmlformats.org/presentationml/2006/main" type="tx">
  <p:cSld name="2/3 col Bullets">
    <p:spTree>
      <p:nvGrpSpPr>
        <p:cNvPr id="1" name=""/>
        <p:cNvGrpSpPr/>
        <p:nvPr/>
      </p:nvGrpSpPr>
      <p:grpSpPr>
        <a:xfrm>
          <a:off x="0" y="0"/>
          <a:ext cx="0" cy="0"/>
          <a:chOff x="0" y="0"/>
          <a:chExt cx="0" cy="0"/>
        </a:xfrm>
      </p:grpSpPr>
      <p:sp>
        <p:nvSpPr>
          <p:cNvPr id="558" name="Rectangle"/>
          <p:cNvSpPr/>
          <p:nvPr/>
        </p:nvSpPr>
        <p:spPr>
          <a:xfrm>
            <a:off x="8128000" y="0"/>
            <a:ext cx="16256000" cy="13716000"/>
          </a:xfrm>
          <a:prstGeom prst="rect">
            <a:avLst/>
          </a:prstGeom>
          <a:solidFill>
            <a:srgbClr val="FFFFFF"/>
          </a:solidFill>
          <a:ln w="12700">
            <a:miter lim="400000"/>
          </a:ln>
        </p:spPr>
        <p:txBody>
          <a:bodyPr lIns="50800" tIns="50800" rIns="50800" bIns="50800" anchor="ctr"/>
          <a:lstStyle/>
          <a:p>
            <a:pPr algn="ctr">
              <a:defRPr sz="3200" b="0">
                <a:solidFill>
                  <a:srgbClr val="FFFFFF"/>
                </a:solidFill>
                <a:latin typeface="Helvetica Neue Medium"/>
                <a:ea typeface="Helvetica Neue Medium"/>
                <a:cs typeface="Helvetica Neue Medium"/>
                <a:sym typeface="Helvetica Neue Medium"/>
              </a:defRPr>
            </a:pPr>
            <a:endParaRPr/>
          </a:p>
        </p:txBody>
      </p:sp>
      <p:sp>
        <p:nvSpPr>
          <p:cNvPr id="559" name="Title Text"/>
          <p:cNvSpPr txBox="1">
            <a:spLocks noGrp="1"/>
          </p:cNvSpPr>
          <p:nvPr>
            <p:ph type="title"/>
          </p:nvPr>
        </p:nvSpPr>
        <p:spPr>
          <a:xfrm>
            <a:off x="1016000" y="1016000"/>
            <a:ext cx="6096000" cy="11684000"/>
          </a:xfrm>
          <a:prstGeom prst="rect">
            <a:avLst/>
          </a:prstGeom>
        </p:spPr>
        <p:txBody>
          <a:bodyPr/>
          <a:lstStyle>
            <a:lvl1pPr>
              <a:defRPr sz="6400"/>
            </a:lvl1pPr>
          </a:lstStyle>
          <a:p>
            <a:r>
              <a:rPr lang="en-US"/>
              <a:t>Click to edit Master title style</a:t>
            </a:r>
            <a:endParaRPr/>
          </a:p>
        </p:txBody>
      </p:sp>
      <p:sp>
        <p:nvSpPr>
          <p:cNvPr id="560" name="Body Level One…"/>
          <p:cNvSpPr txBox="1">
            <a:spLocks noGrp="1"/>
          </p:cNvSpPr>
          <p:nvPr>
            <p:ph type="body" idx="1"/>
          </p:nvPr>
        </p:nvSpPr>
        <p:spPr>
          <a:xfrm>
            <a:off x="9144000" y="1016000"/>
            <a:ext cx="14224000" cy="11684000"/>
          </a:xfrm>
          <a:prstGeom prst="rect">
            <a:avLst/>
          </a:prstGeom>
        </p:spPr>
        <p:txBody>
          <a:bodyPr/>
          <a:lstStyle>
            <a:lvl1pPr marL="745066" indent="-745066" algn="l" defTabSz="323850">
              <a:lnSpc>
                <a:spcPct val="150000"/>
              </a:lnSpc>
              <a:buSzPct val="180000"/>
              <a:buChar char="•"/>
              <a:defRPr spc="-112"/>
            </a:lvl1pPr>
            <a:lvl2pPr marL="1135944" indent="-691444" algn="l" defTabSz="323850">
              <a:lnSpc>
                <a:spcPct val="150000"/>
              </a:lnSpc>
              <a:buSzPct val="75000"/>
              <a:buChar char="-"/>
              <a:defRPr spc="-112"/>
            </a:lvl2pPr>
            <a:lvl3pPr marL="1580444" indent="-691444" algn="l" defTabSz="323850">
              <a:lnSpc>
                <a:spcPct val="150000"/>
              </a:lnSpc>
              <a:buSzPct val="75000"/>
              <a:buChar char="-"/>
              <a:defRPr spc="-112"/>
            </a:lvl3pPr>
            <a:lvl4pPr marL="2024944" indent="-691444" algn="l" defTabSz="323850">
              <a:lnSpc>
                <a:spcPct val="150000"/>
              </a:lnSpc>
              <a:buSzPct val="75000"/>
              <a:buChar char="-"/>
              <a:defRPr spc="-112"/>
            </a:lvl4pPr>
            <a:lvl5pPr marL="2469444" indent="-691444" algn="l" defTabSz="323850">
              <a:lnSpc>
                <a:spcPct val="150000"/>
              </a:lnSpc>
              <a:buSzPct val="75000"/>
              <a:buChar char="-"/>
              <a:defRPr spc="-112"/>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pic>
        <p:nvPicPr>
          <p:cNvPr id="9" name="Picture 8">
            <a:extLst>
              <a:ext uri="{FF2B5EF4-FFF2-40B4-BE49-F238E27FC236}">
                <a16:creationId xmlns:a16="http://schemas.microsoft.com/office/drawing/2014/main" id="{07EAD454-1CE9-4A41-9D30-7E180BE0152F}"/>
              </a:ext>
            </a:extLst>
          </p:cNvPr>
          <p:cNvPicPr>
            <a:picLocks noChangeAspect="1"/>
          </p:cNvPicPr>
          <p:nvPr userDrawn="1"/>
        </p:nvPicPr>
        <p:blipFill>
          <a:blip r:embed="rId2"/>
          <a:stretch>
            <a:fillRect/>
          </a:stretch>
        </p:blipFill>
        <p:spPr>
          <a:xfrm>
            <a:off x="23113998" y="12840806"/>
            <a:ext cx="508001" cy="492607"/>
          </a:xfrm>
          <a:prstGeom prst="rect">
            <a:avLst/>
          </a:prstGeom>
        </p:spPr>
      </p:pic>
      <p:sp>
        <p:nvSpPr>
          <p:cNvPr id="2" name="Footer Placeholder 1">
            <a:extLst>
              <a:ext uri="{FF2B5EF4-FFF2-40B4-BE49-F238E27FC236}">
                <a16:creationId xmlns:a16="http://schemas.microsoft.com/office/drawing/2014/main" id="{51E67226-E519-8946-B806-A14618E78D12}"/>
              </a:ext>
            </a:extLst>
          </p:cNvPr>
          <p:cNvSpPr>
            <a:spLocks noGrp="1"/>
          </p:cNvSpPr>
          <p:nvPr>
            <p:ph type="ftr" sz="quarter" idx="10"/>
          </p:nvPr>
        </p:nvSpPr>
        <p:spPr/>
        <p:txBody>
          <a:bodyPr/>
          <a:lstStyle/>
          <a:p>
            <a:r>
              <a:rPr lang="en-US"/>
              <a:t>GitHub</a:t>
            </a:r>
          </a:p>
        </p:txBody>
      </p:sp>
    </p:spTree>
  </p:cSld>
  <p:clrMapOvr>
    <a:masterClrMapping/>
  </p:clrMapOvr>
  <p:transition spd="med"/>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2-col w Label">
    <p:spTree>
      <p:nvGrpSpPr>
        <p:cNvPr id="1" name=""/>
        <p:cNvGrpSpPr/>
        <p:nvPr/>
      </p:nvGrpSpPr>
      <p:grpSpPr>
        <a:xfrm>
          <a:off x="0" y="0"/>
          <a:ext cx="0" cy="0"/>
          <a:chOff x="0" y="0"/>
          <a:chExt cx="0" cy="0"/>
        </a:xfrm>
      </p:grpSpPr>
      <p:sp>
        <p:nvSpPr>
          <p:cNvPr id="584" name="Rectangle"/>
          <p:cNvSpPr/>
          <p:nvPr userDrawn="1"/>
        </p:nvSpPr>
        <p:spPr>
          <a:xfrm>
            <a:off x="12192000" y="0"/>
            <a:ext cx="12192000" cy="13716000"/>
          </a:xfrm>
          <a:prstGeom prst="rect">
            <a:avLst/>
          </a:prstGeom>
          <a:solidFill>
            <a:srgbClr val="FFFFFF"/>
          </a:solidFill>
          <a:ln w="12700">
            <a:miter lim="400000"/>
          </a:ln>
        </p:spPr>
        <p:txBody>
          <a:bodyPr lIns="50800" tIns="50800" rIns="50800" bIns="50800" anchor="ctr"/>
          <a:lstStyle/>
          <a:p>
            <a:pPr algn="ctr">
              <a:defRPr sz="3200" b="0">
                <a:solidFill>
                  <a:srgbClr val="FFFFFF"/>
                </a:solidFill>
                <a:latin typeface="Helvetica Neue Medium"/>
                <a:ea typeface="Helvetica Neue Medium"/>
                <a:cs typeface="Helvetica Neue Medium"/>
                <a:sym typeface="Helvetica Neue Medium"/>
              </a:defRPr>
            </a:pPr>
            <a:endParaRPr/>
          </a:p>
        </p:txBody>
      </p:sp>
      <p:sp>
        <p:nvSpPr>
          <p:cNvPr id="585" name="Body Level One…"/>
          <p:cNvSpPr txBox="1">
            <a:spLocks noGrp="1"/>
          </p:cNvSpPr>
          <p:nvPr>
            <p:ph type="body" sz="half" idx="1"/>
          </p:nvPr>
        </p:nvSpPr>
        <p:spPr>
          <a:xfrm>
            <a:off x="13208000" y="1016000"/>
            <a:ext cx="10160000" cy="11684000"/>
          </a:xfrm>
          <a:prstGeom prst="rect">
            <a:avLst/>
          </a:prstGeom>
        </p:spPr>
        <p:txBody>
          <a:bodyPr/>
          <a:lstStyle>
            <a:lvl1pPr algn="l">
              <a:defRPr>
                <a:solidFill>
                  <a:srgbClr val="2F363D"/>
                </a:solidFill>
              </a:defRPr>
            </a:lvl1pPr>
            <a:lvl2pPr algn="l">
              <a:defRPr>
                <a:solidFill>
                  <a:srgbClr val="2F363D"/>
                </a:solidFill>
              </a:defRPr>
            </a:lvl2pPr>
            <a:lvl3pPr algn="l">
              <a:defRPr>
                <a:solidFill>
                  <a:srgbClr val="2F363D"/>
                </a:solidFill>
              </a:defRPr>
            </a:lvl3pPr>
            <a:lvl4pPr algn="l">
              <a:defRPr>
                <a:solidFill>
                  <a:srgbClr val="2F363D"/>
                </a:solidFill>
              </a:defRPr>
            </a:lvl4pPr>
            <a:lvl5pPr algn="l">
              <a:defRPr>
                <a:solidFill>
                  <a:srgbClr val="2F363D"/>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86" name="Title Text"/>
          <p:cNvSpPr txBox="1">
            <a:spLocks noGrp="1"/>
          </p:cNvSpPr>
          <p:nvPr>
            <p:ph type="title"/>
          </p:nvPr>
        </p:nvSpPr>
        <p:spPr>
          <a:xfrm>
            <a:off x="1016000" y="1016000"/>
            <a:ext cx="10160000" cy="11684000"/>
          </a:xfrm>
          <a:prstGeom prst="rect">
            <a:avLst/>
          </a:prstGeom>
        </p:spPr>
        <p:txBody>
          <a:bodyPr/>
          <a:lstStyle>
            <a:lvl1pPr>
              <a:defRPr sz="6400"/>
            </a:lvl1pPr>
          </a:lstStyle>
          <a:p>
            <a:r>
              <a:rPr lang="en-US"/>
              <a:t>Click to edit Master title style</a:t>
            </a:r>
            <a:endParaRPr/>
          </a:p>
        </p:txBody>
      </p:sp>
      <p:sp>
        <p:nvSpPr>
          <p:cNvPr id="10" name="Text Placeholder 2">
            <a:extLst>
              <a:ext uri="{FF2B5EF4-FFF2-40B4-BE49-F238E27FC236}">
                <a16:creationId xmlns:a16="http://schemas.microsoft.com/office/drawing/2014/main" id="{6897A9D3-02B8-7D42-BF9E-138081667FAB}"/>
              </a:ext>
            </a:extLst>
          </p:cNvPr>
          <p:cNvSpPr>
            <a:spLocks noGrp="1"/>
          </p:cNvSpPr>
          <p:nvPr>
            <p:ph type="body" sz="quarter" idx="25"/>
          </p:nvPr>
        </p:nvSpPr>
        <p:spPr>
          <a:xfrm>
            <a:off x="1015999" y="1016000"/>
            <a:ext cx="10159999" cy="914400"/>
          </a:xfrm>
        </p:spPr>
        <p:txBody>
          <a:bodyPr anchor="t">
            <a:noAutofit/>
          </a:bodyPr>
          <a:lstStyle>
            <a:lvl1pPr algn="l">
              <a:defRPr sz="3600" b="1" i="0">
                <a:solidFill>
                  <a:schemeClr val="accent5"/>
                </a:solidFill>
                <a:latin typeface="Menlo" panose="020B0609030804020204" pitchFamily="49" charset="0"/>
                <a:ea typeface="Menlo" panose="020B0609030804020204" pitchFamily="49" charset="0"/>
                <a:cs typeface="Menlo" panose="020B0609030804020204" pitchFamily="49" charset="0"/>
              </a:defRPr>
            </a:lvl1pPr>
            <a:lvl2pPr algn="l">
              <a:defRPr sz="3600" b="1" i="0">
                <a:solidFill>
                  <a:schemeClr val="accent5"/>
                </a:solidFill>
                <a:latin typeface="Menlo" panose="020B0609030804020204" pitchFamily="49" charset="0"/>
                <a:ea typeface="Menlo" panose="020B0609030804020204" pitchFamily="49" charset="0"/>
                <a:cs typeface="Menlo" panose="020B0609030804020204" pitchFamily="49" charset="0"/>
              </a:defRPr>
            </a:lvl2pPr>
            <a:lvl3pPr algn="l">
              <a:defRPr sz="3600" b="1" i="0">
                <a:solidFill>
                  <a:schemeClr val="accent5"/>
                </a:solidFill>
                <a:latin typeface="Menlo" panose="020B0609030804020204" pitchFamily="49" charset="0"/>
                <a:ea typeface="Menlo" panose="020B0609030804020204" pitchFamily="49" charset="0"/>
                <a:cs typeface="Menlo" panose="020B0609030804020204" pitchFamily="49" charset="0"/>
              </a:defRPr>
            </a:lvl3pPr>
            <a:lvl4pPr algn="l">
              <a:defRPr sz="3600" b="1" i="0">
                <a:solidFill>
                  <a:schemeClr val="accent5"/>
                </a:solidFill>
                <a:latin typeface="Menlo" panose="020B0609030804020204" pitchFamily="49" charset="0"/>
                <a:ea typeface="Menlo" panose="020B0609030804020204" pitchFamily="49" charset="0"/>
                <a:cs typeface="Menlo" panose="020B0609030804020204" pitchFamily="49" charset="0"/>
              </a:defRPr>
            </a:lvl4pPr>
            <a:lvl5pPr algn="l">
              <a:defRPr sz="3600" b="1" i="0">
                <a:solidFill>
                  <a:schemeClr val="accent5"/>
                </a:solidFill>
                <a:latin typeface="Menlo" panose="020B0609030804020204" pitchFamily="49" charset="0"/>
                <a:ea typeface="Menlo" panose="020B0609030804020204" pitchFamily="49" charset="0"/>
                <a:cs typeface="Menlo" panose="020B060903080402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1" name="Picture 10">
            <a:extLst>
              <a:ext uri="{FF2B5EF4-FFF2-40B4-BE49-F238E27FC236}">
                <a16:creationId xmlns:a16="http://schemas.microsoft.com/office/drawing/2014/main" id="{EB68A614-4F45-B543-BBE3-481E0F5DEFE4}"/>
              </a:ext>
            </a:extLst>
          </p:cNvPr>
          <p:cNvPicPr>
            <a:picLocks noChangeAspect="1"/>
          </p:cNvPicPr>
          <p:nvPr userDrawn="1"/>
        </p:nvPicPr>
        <p:blipFill>
          <a:blip r:embed="rId2"/>
          <a:stretch>
            <a:fillRect/>
          </a:stretch>
        </p:blipFill>
        <p:spPr>
          <a:xfrm>
            <a:off x="23113998" y="12840806"/>
            <a:ext cx="508001" cy="492607"/>
          </a:xfrm>
          <a:prstGeom prst="rect">
            <a:avLst/>
          </a:prstGeom>
        </p:spPr>
      </p:pic>
      <p:sp>
        <p:nvSpPr>
          <p:cNvPr id="2" name="Footer Placeholder 1">
            <a:extLst>
              <a:ext uri="{FF2B5EF4-FFF2-40B4-BE49-F238E27FC236}">
                <a16:creationId xmlns:a16="http://schemas.microsoft.com/office/drawing/2014/main" id="{A4A76EBE-2924-8444-B012-353DB30BD838}"/>
              </a:ext>
            </a:extLst>
          </p:cNvPr>
          <p:cNvSpPr>
            <a:spLocks noGrp="1"/>
          </p:cNvSpPr>
          <p:nvPr>
            <p:ph type="ftr" sz="quarter" idx="26"/>
          </p:nvPr>
        </p:nvSpPr>
        <p:spPr/>
        <p:txBody>
          <a:bodyPr/>
          <a:lstStyle/>
          <a:p>
            <a:r>
              <a:rPr lang="en-US"/>
              <a:t>GitHub</a:t>
            </a:r>
          </a:p>
        </p:txBody>
      </p:sp>
    </p:spTree>
  </p:cSld>
  <p:clrMapOvr>
    <a:masterClrMapping/>
  </p:clrMapOvr>
  <p:transition spd="med"/>
</p:sldLayout>
</file>

<file path=ppt/slideLayouts/slideLayout34.xml><?xml version="1.0" encoding="utf-8"?>
<p:sldLayout xmlns:a="http://schemas.openxmlformats.org/drawingml/2006/main" xmlns:r="http://schemas.openxmlformats.org/officeDocument/2006/relationships" xmlns:p="http://schemas.openxmlformats.org/presentationml/2006/main" type="tx">
  <p:cSld name="1/2 Split Dark">
    <p:spTree>
      <p:nvGrpSpPr>
        <p:cNvPr id="1" name=""/>
        <p:cNvGrpSpPr/>
        <p:nvPr/>
      </p:nvGrpSpPr>
      <p:grpSpPr>
        <a:xfrm>
          <a:off x="0" y="0"/>
          <a:ext cx="0" cy="0"/>
          <a:chOff x="0" y="0"/>
          <a:chExt cx="0" cy="0"/>
        </a:xfrm>
      </p:grpSpPr>
      <p:sp>
        <p:nvSpPr>
          <p:cNvPr id="613" name="Title Text"/>
          <p:cNvSpPr txBox="1">
            <a:spLocks noGrp="1"/>
          </p:cNvSpPr>
          <p:nvPr>
            <p:ph type="title"/>
          </p:nvPr>
        </p:nvSpPr>
        <p:spPr>
          <a:xfrm>
            <a:off x="1016000" y="1016000"/>
            <a:ext cx="10160000" cy="11684000"/>
          </a:xfrm>
          <a:prstGeom prst="rect">
            <a:avLst/>
          </a:prstGeom>
        </p:spPr>
        <p:txBody>
          <a:bodyPr/>
          <a:lstStyle>
            <a:lvl1pPr>
              <a:defRPr sz="6400"/>
            </a:lvl1pPr>
          </a:lstStyle>
          <a:p>
            <a:r>
              <a:rPr lang="en-US"/>
              <a:t>Click to edit Master title style</a:t>
            </a:r>
            <a:endParaRPr/>
          </a:p>
        </p:txBody>
      </p:sp>
      <p:sp>
        <p:nvSpPr>
          <p:cNvPr id="617" name="Body Level One…"/>
          <p:cNvSpPr txBox="1">
            <a:spLocks noGrp="1"/>
          </p:cNvSpPr>
          <p:nvPr>
            <p:ph type="body" sz="half" idx="1"/>
          </p:nvPr>
        </p:nvSpPr>
        <p:spPr>
          <a:xfrm>
            <a:off x="13208000" y="1016000"/>
            <a:ext cx="10160000" cy="11684000"/>
          </a:xfrm>
          <a:prstGeom prst="rect">
            <a:avLst/>
          </a:prstGeom>
        </p:spPr>
        <p:txBody>
          <a:bodyPr/>
          <a:lstStyle>
            <a:lvl1pPr marL="745066" indent="-745066" algn="l">
              <a:buSzPct val="180000"/>
              <a:buChar char="•"/>
            </a:lvl1pPr>
            <a:lvl2pPr marL="1135944" indent="-691444" algn="l">
              <a:buSzPct val="75000"/>
              <a:buChar char="-"/>
            </a:lvl2pPr>
            <a:lvl3pPr marL="1580444" indent="-691444" algn="l">
              <a:buSzPct val="75000"/>
              <a:buChar char="-"/>
            </a:lvl3pPr>
            <a:lvl4pPr marL="2024944" indent="-691444" algn="l">
              <a:buSzPct val="75000"/>
              <a:buChar char="-"/>
            </a:lvl4pPr>
            <a:lvl5pPr marL="2469444" indent="-691444" algn="l">
              <a:buSzPct val="75000"/>
              <a:buChar cha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2" name="Footer Placeholder 1">
            <a:extLst>
              <a:ext uri="{FF2B5EF4-FFF2-40B4-BE49-F238E27FC236}">
                <a16:creationId xmlns:a16="http://schemas.microsoft.com/office/drawing/2014/main" id="{FFAC8B5E-2FAF-E544-BF67-0AEDB389EEF4}"/>
              </a:ext>
            </a:extLst>
          </p:cNvPr>
          <p:cNvSpPr>
            <a:spLocks noGrp="1"/>
          </p:cNvSpPr>
          <p:nvPr>
            <p:ph type="ftr" sz="quarter" idx="10"/>
          </p:nvPr>
        </p:nvSpPr>
        <p:spPr/>
        <p:txBody>
          <a:bodyPr/>
          <a:lstStyle/>
          <a:p>
            <a:r>
              <a:rPr lang="en-US"/>
              <a:t>GitHub</a:t>
            </a:r>
          </a:p>
        </p:txBody>
      </p:sp>
    </p:spTree>
  </p:cSld>
  <p:clrMapOvr>
    <a:masterClrMapping/>
  </p:clrMapOvr>
  <p:transition spd="med"/>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2-col w Label Dark">
    <p:spTree>
      <p:nvGrpSpPr>
        <p:cNvPr id="1" name=""/>
        <p:cNvGrpSpPr/>
        <p:nvPr/>
      </p:nvGrpSpPr>
      <p:grpSpPr>
        <a:xfrm>
          <a:off x="0" y="0"/>
          <a:ext cx="0" cy="0"/>
          <a:chOff x="0" y="0"/>
          <a:chExt cx="0" cy="0"/>
        </a:xfrm>
      </p:grpSpPr>
      <p:sp>
        <p:nvSpPr>
          <p:cNvPr id="625" name="Body Level One…"/>
          <p:cNvSpPr txBox="1">
            <a:spLocks noGrp="1"/>
          </p:cNvSpPr>
          <p:nvPr>
            <p:ph type="body" sz="half" idx="1"/>
          </p:nvPr>
        </p:nvSpPr>
        <p:spPr>
          <a:xfrm>
            <a:off x="13208000" y="1016000"/>
            <a:ext cx="10160000" cy="11684000"/>
          </a:xfrm>
          <a:prstGeom prst="rect">
            <a:avLst/>
          </a:prstGeom>
        </p:spPr>
        <p:txBody>
          <a:bodyPr/>
          <a:lstStyle>
            <a:lvl1pPr algn="l"/>
            <a:lvl2pPr algn="l"/>
            <a:lvl3pPr algn="l"/>
            <a:lvl4pPr algn="l"/>
            <a:lvl5pPr algn="l"/>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26" name="Title Text"/>
          <p:cNvSpPr txBox="1">
            <a:spLocks noGrp="1"/>
          </p:cNvSpPr>
          <p:nvPr>
            <p:ph type="title"/>
          </p:nvPr>
        </p:nvSpPr>
        <p:spPr>
          <a:xfrm>
            <a:off x="1016000" y="1016000"/>
            <a:ext cx="10160000" cy="11684000"/>
          </a:xfrm>
          <a:prstGeom prst="rect">
            <a:avLst/>
          </a:prstGeom>
        </p:spPr>
        <p:txBody>
          <a:bodyPr/>
          <a:lstStyle>
            <a:lvl1pPr>
              <a:defRPr sz="6400"/>
            </a:lvl1pPr>
          </a:lstStyle>
          <a:p>
            <a:r>
              <a:rPr lang="en-US"/>
              <a:t>Click to edit Master title style</a:t>
            </a:r>
            <a:endParaRPr/>
          </a:p>
        </p:txBody>
      </p:sp>
      <p:sp>
        <p:nvSpPr>
          <p:cNvPr id="9" name="Text Placeholder 2">
            <a:extLst>
              <a:ext uri="{FF2B5EF4-FFF2-40B4-BE49-F238E27FC236}">
                <a16:creationId xmlns:a16="http://schemas.microsoft.com/office/drawing/2014/main" id="{C4AD19F6-A9A2-9042-B48A-8B6CEC492079}"/>
              </a:ext>
            </a:extLst>
          </p:cNvPr>
          <p:cNvSpPr>
            <a:spLocks noGrp="1"/>
          </p:cNvSpPr>
          <p:nvPr>
            <p:ph type="body" sz="quarter" idx="25"/>
          </p:nvPr>
        </p:nvSpPr>
        <p:spPr>
          <a:xfrm>
            <a:off x="1015999" y="1016000"/>
            <a:ext cx="10159999" cy="914400"/>
          </a:xfrm>
        </p:spPr>
        <p:txBody>
          <a:bodyPr anchor="t">
            <a:noAutofit/>
          </a:bodyPr>
          <a:lstStyle>
            <a:lvl1pPr algn="l">
              <a:defRPr sz="3600" b="1" i="0">
                <a:solidFill>
                  <a:schemeClr val="accent5"/>
                </a:solidFill>
                <a:latin typeface="Menlo" panose="020B0609030804020204" pitchFamily="49" charset="0"/>
                <a:ea typeface="Menlo" panose="020B0609030804020204" pitchFamily="49" charset="0"/>
                <a:cs typeface="Menlo" panose="020B0609030804020204" pitchFamily="49" charset="0"/>
              </a:defRPr>
            </a:lvl1pPr>
            <a:lvl2pPr algn="l">
              <a:defRPr sz="3600" b="1" i="0">
                <a:solidFill>
                  <a:schemeClr val="accent5"/>
                </a:solidFill>
                <a:latin typeface="Menlo" panose="020B0609030804020204" pitchFamily="49" charset="0"/>
                <a:ea typeface="Menlo" panose="020B0609030804020204" pitchFamily="49" charset="0"/>
                <a:cs typeface="Menlo" panose="020B0609030804020204" pitchFamily="49" charset="0"/>
              </a:defRPr>
            </a:lvl2pPr>
            <a:lvl3pPr algn="l">
              <a:defRPr sz="3600" b="1" i="0">
                <a:solidFill>
                  <a:schemeClr val="accent5"/>
                </a:solidFill>
                <a:latin typeface="Menlo" panose="020B0609030804020204" pitchFamily="49" charset="0"/>
                <a:ea typeface="Menlo" panose="020B0609030804020204" pitchFamily="49" charset="0"/>
                <a:cs typeface="Menlo" panose="020B0609030804020204" pitchFamily="49" charset="0"/>
              </a:defRPr>
            </a:lvl3pPr>
            <a:lvl4pPr algn="l">
              <a:defRPr sz="3600" b="1" i="0">
                <a:solidFill>
                  <a:schemeClr val="accent5"/>
                </a:solidFill>
                <a:latin typeface="Menlo" panose="020B0609030804020204" pitchFamily="49" charset="0"/>
                <a:ea typeface="Menlo" panose="020B0609030804020204" pitchFamily="49" charset="0"/>
                <a:cs typeface="Menlo" panose="020B0609030804020204" pitchFamily="49" charset="0"/>
              </a:defRPr>
            </a:lvl4pPr>
            <a:lvl5pPr algn="l">
              <a:defRPr sz="3600" b="1" i="0">
                <a:solidFill>
                  <a:schemeClr val="accent5"/>
                </a:solidFill>
                <a:latin typeface="Menlo" panose="020B0609030804020204" pitchFamily="49" charset="0"/>
                <a:ea typeface="Menlo" panose="020B0609030804020204" pitchFamily="49" charset="0"/>
                <a:cs typeface="Menlo" panose="020B060903080402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1">
            <a:extLst>
              <a:ext uri="{FF2B5EF4-FFF2-40B4-BE49-F238E27FC236}">
                <a16:creationId xmlns:a16="http://schemas.microsoft.com/office/drawing/2014/main" id="{215DBC62-00E9-9F45-BBF0-570408ED8F69}"/>
              </a:ext>
            </a:extLst>
          </p:cNvPr>
          <p:cNvSpPr>
            <a:spLocks noGrp="1"/>
          </p:cNvSpPr>
          <p:nvPr>
            <p:ph type="ftr" sz="quarter" idx="26"/>
          </p:nvPr>
        </p:nvSpPr>
        <p:spPr/>
        <p:txBody>
          <a:bodyPr/>
          <a:lstStyle/>
          <a:p>
            <a:r>
              <a:rPr lang="en-US"/>
              <a:t>GitHub</a:t>
            </a:r>
          </a:p>
        </p:txBody>
      </p:sp>
    </p:spTree>
  </p:cSld>
  <p:clrMapOvr>
    <a:masterClrMapping/>
  </p:clrMapOvr>
  <p:transition spd="med"/>
</p:sldLayout>
</file>

<file path=ppt/slideLayouts/slideLayout36.xml><?xml version="1.0" encoding="utf-8"?>
<p:sldLayout xmlns:a="http://schemas.openxmlformats.org/drawingml/2006/main" xmlns:r="http://schemas.openxmlformats.org/officeDocument/2006/relationships" xmlns:p="http://schemas.openxmlformats.org/presentationml/2006/main" type="tx">
  <p:cSld name="2-col Light">
    <p:bg>
      <p:bgPr>
        <a:solidFill>
          <a:srgbClr val="E1E4E8"/>
        </a:solidFill>
        <a:effectLst/>
      </p:bgPr>
    </p:bg>
    <p:spTree>
      <p:nvGrpSpPr>
        <p:cNvPr id="1" name=""/>
        <p:cNvGrpSpPr/>
        <p:nvPr/>
      </p:nvGrpSpPr>
      <p:grpSpPr>
        <a:xfrm>
          <a:off x="0" y="0"/>
          <a:ext cx="0" cy="0"/>
          <a:chOff x="0" y="0"/>
          <a:chExt cx="0" cy="0"/>
        </a:xfrm>
      </p:grpSpPr>
      <p:sp>
        <p:nvSpPr>
          <p:cNvPr id="678" name="Title Text"/>
          <p:cNvSpPr txBox="1">
            <a:spLocks noGrp="1"/>
          </p:cNvSpPr>
          <p:nvPr>
            <p:ph type="title"/>
          </p:nvPr>
        </p:nvSpPr>
        <p:spPr>
          <a:xfrm>
            <a:off x="1016000" y="1016000"/>
            <a:ext cx="10160000" cy="11684000"/>
          </a:xfrm>
          <a:prstGeom prst="rect">
            <a:avLst/>
          </a:prstGeom>
        </p:spPr>
        <p:txBody>
          <a:bodyPr/>
          <a:lstStyle>
            <a:lvl1pPr>
              <a:defRPr sz="6400">
                <a:solidFill>
                  <a:schemeClr val="accent1">
                    <a:hueOff val="-187192"/>
                    <a:satOff val="-84019"/>
                    <a:lumOff val="-26385"/>
                  </a:schemeClr>
                </a:solidFill>
              </a:defRPr>
            </a:lvl1pPr>
          </a:lstStyle>
          <a:p>
            <a:r>
              <a:rPr lang="en-US"/>
              <a:t>Click to edit Master title style</a:t>
            </a:r>
            <a:endParaRPr/>
          </a:p>
        </p:txBody>
      </p:sp>
      <p:sp>
        <p:nvSpPr>
          <p:cNvPr id="679" name="Rectangle"/>
          <p:cNvSpPr/>
          <p:nvPr userDrawn="1"/>
        </p:nvSpPr>
        <p:spPr>
          <a:xfrm>
            <a:off x="12192000" y="0"/>
            <a:ext cx="12192000" cy="13716000"/>
          </a:xfrm>
          <a:prstGeom prst="rect">
            <a:avLst/>
          </a:prstGeom>
          <a:solidFill>
            <a:srgbClr val="FFFFFF"/>
          </a:solidFill>
          <a:ln w="12700">
            <a:miter lim="400000"/>
          </a:ln>
        </p:spPr>
        <p:txBody>
          <a:bodyPr lIns="50800" tIns="50800" rIns="50800" bIns="50800" anchor="ctr"/>
          <a:lstStyle/>
          <a:p>
            <a:pPr algn="ctr">
              <a:defRPr sz="3200" b="0">
                <a:solidFill>
                  <a:srgbClr val="FFFFFF"/>
                </a:solidFill>
                <a:latin typeface="Helvetica Neue Medium"/>
                <a:ea typeface="Helvetica Neue Medium"/>
                <a:cs typeface="Helvetica Neue Medium"/>
                <a:sym typeface="Helvetica Neue Medium"/>
              </a:defRPr>
            </a:pPr>
            <a:endParaRPr/>
          </a:p>
        </p:txBody>
      </p:sp>
      <p:sp>
        <p:nvSpPr>
          <p:cNvPr id="680" name="Body Level One…"/>
          <p:cNvSpPr txBox="1">
            <a:spLocks noGrp="1"/>
          </p:cNvSpPr>
          <p:nvPr>
            <p:ph type="body" sz="half" idx="1"/>
          </p:nvPr>
        </p:nvSpPr>
        <p:spPr>
          <a:xfrm>
            <a:off x="13208000" y="1016000"/>
            <a:ext cx="10160000" cy="11684000"/>
          </a:xfrm>
          <a:prstGeom prst="rect">
            <a:avLst/>
          </a:prstGeom>
        </p:spPr>
        <p:txBody>
          <a:bodyPr/>
          <a:lstStyle>
            <a:lvl1pPr algn="l">
              <a:defRPr>
                <a:solidFill>
                  <a:srgbClr val="2F363D"/>
                </a:solidFill>
              </a:defRPr>
            </a:lvl1pPr>
            <a:lvl2pPr algn="l">
              <a:defRPr>
                <a:solidFill>
                  <a:srgbClr val="2F363D"/>
                </a:solidFill>
              </a:defRPr>
            </a:lvl2pPr>
            <a:lvl3pPr algn="l">
              <a:defRPr>
                <a:solidFill>
                  <a:srgbClr val="2F363D"/>
                </a:solidFill>
              </a:defRPr>
            </a:lvl3pPr>
            <a:lvl4pPr algn="l">
              <a:defRPr>
                <a:solidFill>
                  <a:srgbClr val="2F363D"/>
                </a:solidFill>
              </a:defRPr>
            </a:lvl4pPr>
            <a:lvl5pPr algn="l">
              <a:defRPr>
                <a:solidFill>
                  <a:srgbClr val="2F363D"/>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pic>
        <p:nvPicPr>
          <p:cNvPr id="10" name="Picture 9">
            <a:extLst>
              <a:ext uri="{FF2B5EF4-FFF2-40B4-BE49-F238E27FC236}">
                <a16:creationId xmlns:a16="http://schemas.microsoft.com/office/drawing/2014/main" id="{D5CBA049-E35F-024E-8251-14B6EAF0528F}"/>
              </a:ext>
            </a:extLst>
          </p:cNvPr>
          <p:cNvPicPr>
            <a:picLocks noChangeAspect="1"/>
          </p:cNvPicPr>
          <p:nvPr userDrawn="1"/>
        </p:nvPicPr>
        <p:blipFill>
          <a:blip r:embed="rId2"/>
          <a:stretch>
            <a:fillRect/>
          </a:stretch>
        </p:blipFill>
        <p:spPr>
          <a:xfrm>
            <a:off x="23113998" y="12840806"/>
            <a:ext cx="508001" cy="492607"/>
          </a:xfrm>
          <a:prstGeom prst="rect">
            <a:avLst/>
          </a:prstGeom>
        </p:spPr>
      </p:pic>
      <p:sp>
        <p:nvSpPr>
          <p:cNvPr id="2" name="Footer Placeholder 1">
            <a:extLst>
              <a:ext uri="{FF2B5EF4-FFF2-40B4-BE49-F238E27FC236}">
                <a16:creationId xmlns:a16="http://schemas.microsoft.com/office/drawing/2014/main" id="{BBD5A3C7-90F2-614F-988D-1F93060BA8E3}"/>
              </a:ext>
            </a:extLst>
          </p:cNvPr>
          <p:cNvSpPr>
            <a:spLocks noGrp="1"/>
          </p:cNvSpPr>
          <p:nvPr>
            <p:ph type="ftr" sz="quarter" idx="10"/>
          </p:nvPr>
        </p:nvSpPr>
        <p:spPr/>
        <p:txBody>
          <a:bodyPr/>
          <a:lstStyle/>
          <a:p>
            <a:r>
              <a:rPr lang="en-US"/>
              <a:t>GitHub</a:t>
            </a:r>
          </a:p>
        </p:txBody>
      </p:sp>
    </p:spTree>
  </p:cSld>
  <p:clrMapOvr>
    <a:masterClrMapping/>
  </p:clrMapOvr>
  <p:transition spd="med"/>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2-col Light w Label">
    <p:bg>
      <p:bgPr>
        <a:solidFill>
          <a:srgbClr val="E1E4E8"/>
        </a:solidFill>
        <a:effectLst/>
      </p:bgPr>
    </p:bg>
    <p:spTree>
      <p:nvGrpSpPr>
        <p:cNvPr id="1" name=""/>
        <p:cNvGrpSpPr/>
        <p:nvPr/>
      </p:nvGrpSpPr>
      <p:grpSpPr>
        <a:xfrm>
          <a:off x="0" y="0"/>
          <a:ext cx="0" cy="0"/>
          <a:chOff x="0" y="0"/>
          <a:chExt cx="0" cy="0"/>
        </a:xfrm>
      </p:grpSpPr>
      <p:sp>
        <p:nvSpPr>
          <p:cNvPr id="691" name="Title Text"/>
          <p:cNvSpPr txBox="1">
            <a:spLocks noGrp="1"/>
          </p:cNvSpPr>
          <p:nvPr>
            <p:ph type="title"/>
          </p:nvPr>
        </p:nvSpPr>
        <p:spPr>
          <a:xfrm>
            <a:off x="1016000" y="1016000"/>
            <a:ext cx="10160000" cy="11684000"/>
          </a:xfrm>
          <a:prstGeom prst="rect">
            <a:avLst/>
          </a:prstGeom>
        </p:spPr>
        <p:txBody>
          <a:bodyPr/>
          <a:lstStyle>
            <a:lvl1pPr>
              <a:defRPr sz="6400">
                <a:solidFill>
                  <a:schemeClr val="accent1">
                    <a:hueOff val="-187192"/>
                    <a:satOff val="-84019"/>
                    <a:lumOff val="-26385"/>
                  </a:schemeClr>
                </a:solidFill>
              </a:defRPr>
            </a:lvl1pPr>
          </a:lstStyle>
          <a:p>
            <a:r>
              <a:rPr lang="en-US"/>
              <a:t>Click to edit Master title style</a:t>
            </a:r>
            <a:endParaRPr/>
          </a:p>
        </p:txBody>
      </p:sp>
      <p:sp>
        <p:nvSpPr>
          <p:cNvPr id="692" name="Rectangle"/>
          <p:cNvSpPr/>
          <p:nvPr/>
        </p:nvSpPr>
        <p:spPr>
          <a:xfrm>
            <a:off x="12192000" y="0"/>
            <a:ext cx="12192000" cy="13716000"/>
          </a:xfrm>
          <a:prstGeom prst="rect">
            <a:avLst/>
          </a:prstGeom>
          <a:solidFill>
            <a:srgbClr val="FFFFFF"/>
          </a:solidFill>
          <a:ln w="12700">
            <a:miter lim="400000"/>
          </a:ln>
        </p:spPr>
        <p:txBody>
          <a:bodyPr lIns="50800" tIns="50800" rIns="50800" bIns="50800" anchor="ctr"/>
          <a:lstStyle/>
          <a:p>
            <a:pPr algn="ctr">
              <a:defRPr sz="3200" b="0">
                <a:solidFill>
                  <a:srgbClr val="FFFFFF"/>
                </a:solidFill>
                <a:latin typeface="Helvetica Neue Medium"/>
                <a:ea typeface="Helvetica Neue Medium"/>
                <a:cs typeface="Helvetica Neue Medium"/>
                <a:sym typeface="Helvetica Neue Medium"/>
              </a:defRPr>
            </a:pPr>
            <a:endParaRPr/>
          </a:p>
        </p:txBody>
      </p:sp>
      <p:sp>
        <p:nvSpPr>
          <p:cNvPr id="693" name="Body Level One…"/>
          <p:cNvSpPr txBox="1">
            <a:spLocks noGrp="1"/>
          </p:cNvSpPr>
          <p:nvPr>
            <p:ph type="body" sz="half" idx="1"/>
          </p:nvPr>
        </p:nvSpPr>
        <p:spPr>
          <a:xfrm>
            <a:off x="13208000" y="1016000"/>
            <a:ext cx="10160000" cy="11684000"/>
          </a:xfrm>
          <a:prstGeom prst="rect">
            <a:avLst/>
          </a:prstGeom>
        </p:spPr>
        <p:txBody>
          <a:bodyPr/>
          <a:lstStyle>
            <a:lvl1pPr algn="l">
              <a:defRPr>
                <a:solidFill>
                  <a:srgbClr val="2F363D"/>
                </a:solidFill>
              </a:defRPr>
            </a:lvl1pPr>
            <a:lvl2pPr algn="l">
              <a:defRPr>
                <a:solidFill>
                  <a:srgbClr val="2F363D"/>
                </a:solidFill>
              </a:defRPr>
            </a:lvl2pPr>
            <a:lvl3pPr algn="l">
              <a:defRPr>
                <a:solidFill>
                  <a:srgbClr val="2F363D"/>
                </a:solidFill>
              </a:defRPr>
            </a:lvl3pPr>
            <a:lvl4pPr algn="l">
              <a:defRPr>
                <a:solidFill>
                  <a:srgbClr val="2F363D"/>
                </a:solidFill>
              </a:defRPr>
            </a:lvl4pPr>
            <a:lvl5pPr algn="l">
              <a:defRPr>
                <a:solidFill>
                  <a:srgbClr val="2F363D"/>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graphicFrame>
        <p:nvGraphicFramePr>
          <p:cNvPr id="695" name="Table"/>
          <p:cNvGraphicFramePr/>
          <p:nvPr/>
        </p:nvGraphicFramePr>
        <p:xfrm>
          <a:off x="644084" y="12838112"/>
          <a:ext cx="10582937" cy="482600"/>
        </p:xfrm>
        <a:graphic>
          <a:graphicData uri="http://schemas.openxmlformats.org/drawingml/2006/table">
            <a:tbl>
              <a:tblPr>
                <a:tableStyleId>{4C3C2611-4C71-4FC5-86AE-919BDF0F9419}</a:tableStyleId>
              </a:tblPr>
              <a:tblGrid>
                <a:gridCol w="10582937">
                  <a:extLst>
                    <a:ext uri="{9D8B030D-6E8A-4147-A177-3AD203B41FA5}">
                      <a16:colId xmlns:a16="http://schemas.microsoft.com/office/drawing/2014/main" val="20000"/>
                    </a:ext>
                  </a:extLst>
                </a:gridCol>
              </a:tblGrid>
              <a:tr h="482600">
                <a:tc>
                  <a:txBody>
                    <a:bodyPr/>
                    <a:lstStyle/>
                    <a:p>
                      <a:pPr algn="l">
                        <a:defRPr>
                          <a:solidFill>
                            <a:srgbClr val="586069"/>
                          </a:solidFill>
                          <a:latin typeface="SF Mono Bold"/>
                          <a:ea typeface="SF Mono Bold"/>
                          <a:cs typeface="SF Mono Bold"/>
                          <a:sym typeface="SF Mono Bold"/>
                        </a:defRPr>
                      </a:pPr>
                      <a:r>
                        <a:t> </a:t>
                      </a:r>
                    </a:p>
                  </a:txBody>
                  <a:tcPr marL="50800" marR="50800" marT="50800" marB="50800" anchor="ctr" horzOverflow="overflow">
                    <a:lnL w="12700">
                      <a:miter lim="400000"/>
                    </a:lnL>
                    <a:lnR w="12700">
                      <a:miter lim="400000"/>
                    </a:lnR>
                    <a:lnT w="12700">
                      <a:miter lim="400000"/>
                    </a:lnT>
                    <a:lnB w="12700">
                      <a:miter lim="400000"/>
                    </a:lnB>
                  </a:tcPr>
                </a:tc>
                <a:extLst>
                  <a:ext uri="{0D108BD9-81ED-4DB2-BD59-A6C34878D82A}">
                    <a16:rowId xmlns:a16="http://schemas.microsoft.com/office/drawing/2014/main" val="10000"/>
                  </a:ext>
                </a:extLst>
              </a:tr>
            </a:tbl>
          </a:graphicData>
        </a:graphic>
      </p:graphicFrame>
      <p:sp>
        <p:nvSpPr>
          <p:cNvPr id="10" name="Text Placeholder 2">
            <a:extLst>
              <a:ext uri="{FF2B5EF4-FFF2-40B4-BE49-F238E27FC236}">
                <a16:creationId xmlns:a16="http://schemas.microsoft.com/office/drawing/2014/main" id="{29A51975-0F12-0743-889D-047C9905051B}"/>
              </a:ext>
            </a:extLst>
          </p:cNvPr>
          <p:cNvSpPr>
            <a:spLocks noGrp="1"/>
          </p:cNvSpPr>
          <p:nvPr>
            <p:ph type="body" sz="quarter" idx="25"/>
          </p:nvPr>
        </p:nvSpPr>
        <p:spPr>
          <a:xfrm>
            <a:off x="1015999" y="1016000"/>
            <a:ext cx="10159999" cy="914400"/>
          </a:xfrm>
        </p:spPr>
        <p:txBody>
          <a:bodyPr anchor="t">
            <a:noAutofit/>
          </a:bodyPr>
          <a:lstStyle>
            <a:lvl1pPr algn="l">
              <a:defRPr sz="3600" b="1" i="0">
                <a:solidFill>
                  <a:schemeClr val="accent1"/>
                </a:solidFill>
                <a:latin typeface="Menlo" panose="020B0609030804020204" pitchFamily="49" charset="0"/>
                <a:ea typeface="Menlo" panose="020B0609030804020204" pitchFamily="49" charset="0"/>
                <a:cs typeface="Menlo" panose="020B0609030804020204" pitchFamily="49" charset="0"/>
              </a:defRPr>
            </a:lvl1pPr>
            <a:lvl2pPr algn="l">
              <a:defRPr sz="3600" b="1" i="0">
                <a:solidFill>
                  <a:schemeClr val="accent1"/>
                </a:solidFill>
                <a:latin typeface="Menlo" panose="020B0609030804020204" pitchFamily="49" charset="0"/>
                <a:ea typeface="Menlo" panose="020B0609030804020204" pitchFamily="49" charset="0"/>
                <a:cs typeface="Menlo" panose="020B0609030804020204" pitchFamily="49" charset="0"/>
              </a:defRPr>
            </a:lvl2pPr>
            <a:lvl3pPr algn="l">
              <a:defRPr sz="3600" b="1" i="0">
                <a:solidFill>
                  <a:schemeClr val="accent1"/>
                </a:solidFill>
                <a:latin typeface="Menlo" panose="020B0609030804020204" pitchFamily="49" charset="0"/>
                <a:ea typeface="Menlo" panose="020B0609030804020204" pitchFamily="49" charset="0"/>
                <a:cs typeface="Menlo" panose="020B0609030804020204" pitchFamily="49" charset="0"/>
              </a:defRPr>
            </a:lvl3pPr>
            <a:lvl4pPr algn="l">
              <a:defRPr sz="3600" b="1" i="0">
                <a:solidFill>
                  <a:schemeClr val="accent1"/>
                </a:solidFill>
                <a:latin typeface="Menlo" panose="020B0609030804020204" pitchFamily="49" charset="0"/>
                <a:ea typeface="Menlo" panose="020B0609030804020204" pitchFamily="49" charset="0"/>
                <a:cs typeface="Menlo" panose="020B0609030804020204" pitchFamily="49" charset="0"/>
              </a:defRPr>
            </a:lvl4pPr>
            <a:lvl5pPr algn="l">
              <a:defRPr sz="3600" b="1" i="0">
                <a:solidFill>
                  <a:schemeClr val="accent1"/>
                </a:solidFill>
                <a:latin typeface="Menlo" panose="020B0609030804020204" pitchFamily="49" charset="0"/>
                <a:ea typeface="Menlo" panose="020B0609030804020204" pitchFamily="49" charset="0"/>
                <a:cs typeface="Menlo" panose="020B060903080402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1" name="Picture 10">
            <a:extLst>
              <a:ext uri="{FF2B5EF4-FFF2-40B4-BE49-F238E27FC236}">
                <a16:creationId xmlns:a16="http://schemas.microsoft.com/office/drawing/2014/main" id="{8431BEA0-BCE8-5C43-8FFA-9BCFC7E526FE}"/>
              </a:ext>
            </a:extLst>
          </p:cNvPr>
          <p:cNvPicPr>
            <a:picLocks noChangeAspect="1"/>
          </p:cNvPicPr>
          <p:nvPr userDrawn="1"/>
        </p:nvPicPr>
        <p:blipFill>
          <a:blip r:embed="rId2"/>
          <a:stretch>
            <a:fillRect/>
          </a:stretch>
        </p:blipFill>
        <p:spPr>
          <a:xfrm>
            <a:off x="23113998" y="12840806"/>
            <a:ext cx="508001" cy="492607"/>
          </a:xfrm>
          <a:prstGeom prst="rect">
            <a:avLst/>
          </a:prstGeom>
        </p:spPr>
      </p:pic>
      <p:sp>
        <p:nvSpPr>
          <p:cNvPr id="2" name="Footer Placeholder 1">
            <a:extLst>
              <a:ext uri="{FF2B5EF4-FFF2-40B4-BE49-F238E27FC236}">
                <a16:creationId xmlns:a16="http://schemas.microsoft.com/office/drawing/2014/main" id="{C7E303CB-4A6B-F246-8526-FBA4C3725523}"/>
              </a:ext>
            </a:extLst>
          </p:cNvPr>
          <p:cNvSpPr>
            <a:spLocks noGrp="1"/>
          </p:cNvSpPr>
          <p:nvPr>
            <p:ph type="ftr" sz="quarter" idx="26"/>
          </p:nvPr>
        </p:nvSpPr>
        <p:spPr/>
        <p:txBody>
          <a:bodyPr/>
          <a:lstStyle/>
          <a:p>
            <a:r>
              <a:rPr lang="en-US"/>
              <a:t>GitHub</a:t>
            </a:r>
          </a:p>
        </p:txBody>
      </p:sp>
    </p:spTree>
  </p:cSld>
  <p:clrMapOvr>
    <a:masterClrMapping/>
  </p:clrMapOvr>
  <p:transition spd="med"/>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2-col Image Light">
    <p:bg>
      <p:bgPr>
        <a:solidFill>
          <a:srgbClr val="E1E4E8"/>
        </a:solidFill>
        <a:effectLst/>
      </p:bgPr>
    </p:bg>
    <p:spTree>
      <p:nvGrpSpPr>
        <p:cNvPr id="1" name=""/>
        <p:cNvGrpSpPr/>
        <p:nvPr/>
      </p:nvGrpSpPr>
      <p:grpSpPr>
        <a:xfrm>
          <a:off x="0" y="0"/>
          <a:ext cx="0" cy="0"/>
          <a:chOff x="0" y="0"/>
          <a:chExt cx="0" cy="0"/>
        </a:xfrm>
      </p:grpSpPr>
      <p:sp>
        <p:nvSpPr>
          <p:cNvPr id="705" name="Rectangle"/>
          <p:cNvSpPr/>
          <p:nvPr/>
        </p:nvSpPr>
        <p:spPr>
          <a:xfrm>
            <a:off x="12192000" y="0"/>
            <a:ext cx="12192000" cy="13716000"/>
          </a:xfrm>
          <a:prstGeom prst="rect">
            <a:avLst/>
          </a:prstGeom>
          <a:solidFill>
            <a:srgbClr val="FFFFFF"/>
          </a:solidFill>
          <a:ln w="12700">
            <a:miter lim="400000"/>
          </a:ln>
        </p:spPr>
        <p:txBody>
          <a:bodyPr lIns="50800" tIns="50800" rIns="50800" bIns="50800" anchor="ctr"/>
          <a:lstStyle/>
          <a:p>
            <a:pPr algn="ctr">
              <a:defRPr sz="3200" b="0">
                <a:solidFill>
                  <a:srgbClr val="FFFFFF"/>
                </a:solidFill>
                <a:latin typeface="Helvetica Neue Medium"/>
                <a:ea typeface="Helvetica Neue Medium"/>
                <a:cs typeface="Helvetica Neue Medium"/>
                <a:sym typeface="Helvetica Neue Medium"/>
              </a:defRPr>
            </a:pPr>
            <a:endParaRPr/>
          </a:p>
        </p:txBody>
      </p:sp>
      <p:sp>
        <p:nvSpPr>
          <p:cNvPr id="706" name="Image"/>
          <p:cNvSpPr>
            <a:spLocks noGrp="1"/>
          </p:cNvSpPr>
          <p:nvPr>
            <p:ph type="pic" sz="half" idx="13"/>
          </p:nvPr>
        </p:nvSpPr>
        <p:spPr>
          <a:xfrm>
            <a:off x="13208000" y="1778000"/>
            <a:ext cx="10160000" cy="10160000"/>
          </a:xfrm>
          <a:prstGeom prst="rect">
            <a:avLst/>
          </a:prstGeom>
        </p:spPr>
        <p:txBody>
          <a:bodyPr lIns="91439" tIns="45719" rIns="91439" bIns="45719" anchor="t">
            <a:noAutofit/>
          </a:bodyPr>
          <a:lstStyle/>
          <a:p>
            <a:r>
              <a:rPr lang="en-US"/>
              <a:t>Click icon to add picture</a:t>
            </a:r>
            <a:endParaRPr/>
          </a:p>
        </p:txBody>
      </p:sp>
      <p:sp>
        <p:nvSpPr>
          <p:cNvPr id="707" name="Title Text"/>
          <p:cNvSpPr txBox="1">
            <a:spLocks noGrp="1"/>
          </p:cNvSpPr>
          <p:nvPr>
            <p:ph type="title"/>
          </p:nvPr>
        </p:nvSpPr>
        <p:spPr>
          <a:xfrm>
            <a:off x="1016000" y="1651000"/>
            <a:ext cx="10160000" cy="3556000"/>
          </a:xfrm>
          <a:prstGeom prst="rect">
            <a:avLst/>
          </a:prstGeom>
        </p:spPr>
        <p:txBody>
          <a:bodyPr anchor="t"/>
          <a:lstStyle>
            <a:lvl1pPr>
              <a:defRPr sz="6400">
                <a:solidFill>
                  <a:schemeClr val="accent1">
                    <a:hueOff val="-187192"/>
                    <a:satOff val="-84019"/>
                    <a:lumOff val="-26385"/>
                  </a:schemeClr>
                </a:solidFill>
              </a:defRPr>
            </a:lvl1pPr>
          </a:lstStyle>
          <a:p>
            <a:r>
              <a:rPr lang="en-US"/>
              <a:t>Click to edit Master title style</a:t>
            </a:r>
            <a:endParaRPr/>
          </a:p>
        </p:txBody>
      </p:sp>
      <p:sp>
        <p:nvSpPr>
          <p:cNvPr id="708" name="Body Level One…"/>
          <p:cNvSpPr txBox="1">
            <a:spLocks noGrp="1"/>
          </p:cNvSpPr>
          <p:nvPr>
            <p:ph type="body" sz="half" idx="1"/>
          </p:nvPr>
        </p:nvSpPr>
        <p:spPr>
          <a:xfrm>
            <a:off x="1016000" y="5207000"/>
            <a:ext cx="10160000" cy="7594600"/>
          </a:xfrm>
          <a:prstGeom prst="rect">
            <a:avLst/>
          </a:prstGeom>
        </p:spPr>
        <p:txBody>
          <a:bodyPr anchor="t"/>
          <a:lstStyle>
            <a:lvl1pPr algn="l">
              <a:defRPr>
                <a:solidFill>
                  <a:srgbClr val="24292E"/>
                </a:solidFill>
              </a:defRPr>
            </a:lvl1pPr>
            <a:lvl2pPr algn="l">
              <a:defRPr>
                <a:solidFill>
                  <a:srgbClr val="24292E"/>
                </a:solidFill>
              </a:defRPr>
            </a:lvl2pPr>
            <a:lvl3pPr algn="l">
              <a:defRPr>
                <a:solidFill>
                  <a:srgbClr val="24292E"/>
                </a:solidFill>
              </a:defRPr>
            </a:lvl3pPr>
            <a:lvl4pPr algn="l">
              <a:defRPr>
                <a:solidFill>
                  <a:srgbClr val="24292E"/>
                </a:solidFill>
              </a:defRPr>
            </a:lvl4pPr>
            <a:lvl5pPr algn="l">
              <a:defRPr>
                <a:solidFill>
                  <a:srgbClr val="24292E"/>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11" name="Text Placeholder 2">
            <a:extLst>
              <a:ext uri="{FF2B5EF4-FFF2-40B4-BE49-F238E27FC236}">
                <a16:creationId xmlns:a16="http://schemas.microsoft.com/office/drawing/2014/main" id="{17FEB634-4B24-9649-AD22-20938A59D992}"/>
              </a:ext>
            </a:extLst>
          </p:cNvPr>
          <p:cNvSpPr>
            <a:spLocks noGrp="1"/>
          </p:cNvSpPr>
          <p:nvPr>
            <p:ph type="body" sz="quarter" idx="25"/>
          </p:nvPr>
        </p:nvSpPr>
        <p:spPr>
          <a:xfrm>
            <a:off x="1015999" y="1016000"/>
            <a:ext cx="10159999" cy="914400"/>
          </a:xfrm>
        </p:spPr>
        <p:txBody>
          <a:bodyPr anchor="t">
            <a:noAutofit/>
          </a:bodyPr>
          <a:lstStyle>
            <a:lvl1pPr algn="l">
              <a:defRPr sz="3600" b="1" i="0">
                <a:solidFill>
                  <a:schemeClr val="accent1"/>
                </a:solidFill>
                <a:latin typeface="Menlo" panose="020B0609030804020204" pitchFamily="49" charset="0"/>
                <a:ea typeface="Menlo" panose="020B0609030804020204" pitchFamily="49" charset="0"/>
                <a:cs typeface="Menlo" panose="020B0609030804020204" pitchFamily="49" charset="0"/>
              </a:defRPr>
            </a:lvl1pPr>
            <a:lvl2pPr algn="l">
              <a:defRPr sz="3600" b="1" i="0">
                <a:solidFill>
                  <a:schemeClr val="accent1"/>
                </a:solidFill>
                <a:latin typeface="Menlo" panose="020B0609030804020204" pitchFamily="49" charset="0"/>
                <a:ea typeface="Menlo" panose="020B0609030804020204" pitchFamily="49" charset="0"/>
                <a:cs typeface="Menlo" panose="020B0609030804020204" pitchFamily="49" charset="0"/>
              </a:defRPr>
            </a:lvl2pPr>
            <a:lvl3pPr algn="l">
              <a:defRPr sz="3600" b="1" i="0">
                <a:solidFill>
                  <a:schemeClr val="accent1"/>
                </a:solidFill>
                <a:latin typeface="Menlo" panose="020B0609030804020204" pitchFamily="49" charset="0"/>
                <a:ea typeface="Menlo" panose="020B0609030804020204" pitchFamily="49" charset="0"/>
                <a:cs typeface="Menlo" panose="020B0609030804020204" pitchFamily="49" charset="0"/>
              </a:defRPr>
            </a:lvl3pPr>
            <a:lvl4pPr algn="l">
              <a:defRPr sz="3600" b="1" i="0">
                <a:solidFill>
                  <a:schemeClr val="accent1"/>
                </a:solidFill>
                <a:latin typeface="Menlo" panose="020B0609030804020204" pitchFamily="49" charset="0"/>
                <a:ea typeface="Menlo" panose="020B0609030804020204" pitchFamily="49" charset="0"/>
                <a:cs typeface="Menlo" panose="020B0609030804020204" pitchFamily="49" charset="0"/>
              </a:defRPr>
            </a:lvl4pPr>
            <a:lvl5pPr algn="l">
              <a:defRPr sz="3600" b="1" i="0">
                <a:solidFill>
                  <a:schemeClr val="accent1"/>
                </a:solidFill>
                <a:latin typeface="Menlo" panose="020B0609030804020204" pitchFamily="49" charset="0"/>
                <a:ea typeface="Menlo" panose="020B0609030804020204" pitchFamily="49" charset="0"/>
                <a:cs typeface="Menlo" panose="020B060903080402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2" name="Picture 11">
            <a:extLst>
              <a:ext uri="{FF2B5EF4-FFF2-40B4-BE49-F238E27FC236}">
                <a16:creationId xmlns:a16="http://schemas.microsoft.com/office/drawing/2014/main" id="{929DB7CF-B656-A44B-BB0B-90502A8FA470}"/>
              </a:ext>
            </a:extLst>
          </p:cNvPr>
          <p:cNvPicPr>
            <a:picLocks noChangeAspect="1"/>
          </p:cNvPicPr>
          <p:nvPr userDrawn="1"/>
        </p:nvPicPr>
        <p:blipFill>
          <a:blip r:embed="rId2"/>
          <a:stretch>
            <a:fillRect/>
          </a:stretch>
        </p:blipFill>
        <p:spPr>
          <a:xfrm>
            <a:off x="23113998" y="12840806"/>
            <a:ext cx="508001" cy="492607"/>
          </a:xfrm>
          <a:prstGeom prst="rect">
            <a:avLst/>
          </a:prstGeom>
        </p:spPr>
      </p:pic>
      <p:sp>
        <p:nvSpPr>
          <p:cNvPr id="2" name="Footer Placeholder 1">
            <a:extLst>
              <a:ext uri="{FF2B5EF4-FFF2-40B4-BE49-F238E27FC236}">
                <a16:creationId xmlns:a16="http://schemas.microsoft.com/office/drawing/2014/main" id="{E69EBE04-A4BE-AB44-84C2-DF18E41F6A98}"/>
              </a:ext>
            </a:extLst>
          </p:cNvPr>
          <p:cNvSpPr>
            <a:spLocks noGrp="1"/>
          </p:cNvSpPr>
          <p:nvPr>
            <p:ph type="ftr" sz="quarter" idx="26"/>
          </p:nvPr>
        </p:nvSpPr>
        <p:spPr/>
        <p:txBody>
          <a:bodyPr/>
          <a:lstStyle/>
          <a:p>
            <a:r>
              <a:rPr lang="en-US"/>
              <a:t>GitHub</a:t>
            </a:r>
          </a:p>
        </p:txBody>
      </p:sp>
    </p:spTree>
  </p:cSld>
  <p:clrMapOvr>
    <a:masterClrMapping/>
  </p:clrMapOvr>
  <p:transition spd="med"/>
</p:sldLayout>
</file>

<file path=ppt/slideLayouts/slideLayout39.xml><?xml version="1.0" encoding="utf-8"?>
<p:sldLayout xmlns:a="http://schemas.openxmlformats.org/drawingml/2006/main" xmlns:r="http://schemas.openxmlformats.org/officeDocument/2006/relationships" xmlns:p="http://schemas.openxmlformats.org/presentationml/2006/main" type="tx">
  <p:cSld name="Blank Dar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59FA403-AE82-3C4B-BAE5-19B3AE638BE2}"/>
              </a:ext>
            </a:extLst>
          </p:cNvPr>
          <p:cNvSpPr>
            <a:spLocks noGrp="1"/>
          </p:cNvSpPr>
          <p:nvPr>
            <p:ph type="ftr" sz="quarter" idx="10"/>
          </p:nvPr>
        </p:nvSpPr>
        <p:spPr/>
        <p:txBody>
          <a:bodyPr/>
          <a:lstStyle/>
          <a:p>
            <a:r>
              <a:rPr lang="en-US"/>
              <a:t>GitHub</a:t>
            </a: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 Top Light">
    <p:bg>
      <p:bgPr>
        <a:solidFill>
          <a:srgbClr val="FFFFFF"/>
        </a:solidFill>
        <a:effectLst/>
      </p:bgPr>
    </p:bg>
    <p:spTree>
      <p:nvGrpSpPr>
        <p:cNvPr id="1" name=""/>
        <p:cNvGrpSpPr/>
        <p:nvPr/>
      </p:nvGrpSpPr>
      <p:grpSpPr>
        <a:xfrm>
          <a:off x="0" y="0"/>
          <a:ext cx="0" cy="0"/>
          <a:chOff x="0" y="0"/>
          <a:chExt cx="0" cy="0"/>
        </a:xfrm>
      </p:grpSpPr>
      <p:sp>
        <p:nvSpPr>
          <p:cNvPr id="61" name="Title Text"/>
          <p:cNvSpPr txBox="1">
            <a:spLocks noGrp="1"/>
          </p:cNvSpPr>
          <p:nvPr>
            <p:ph type="title"/>
          </p:nvPr>
        </p:nvSpPr>
        <p:spPr>
          <a:xfrm>
            <a:off x="1016000" y="609600"/>
            <a:ext cx="22352000" cy="1651000"/>
          </a:xfrm>
          <a:prstGeom prst="rect">
            <a:avLst/>
          </a:prstGeom>
        </p:spPr>
        <p:txBody>
          <a:bodyPr/>
          <a:lstStyle>
            <a:lvl1pPr algn="ctr">
              <a:defRPr>
                <a:solidFill>
                  <a:schemeClr val="accent1">
                    <a:hueOff val="-187192"/>
                    <a:satOff val="-84019"/>
                    <a:lumOff val="-26385"/>
                  </a:schemeClr>
                </a:solidFill>
              </a:defRPr>
            </a:lvl1pPr>
          </a:lstStyle>
          <a:p>
            <a:r>
              <a:rPr lang="en-US"/>
              <a:t>Click to edit Master title style</a:t>
            </a:r>
            <a:endParaRPr/>
          </a:p>
        </p:txBody>
      </p:sp>
      <p:sp>
        <p:nvSpPr>
          <p:cNvPr id="2" name="Footer Placeholder 1">
            <a:extLst>
              <a:ext uri="{FF2B5EF4-FFF2-40B4-BE49-F238E27FC236}">
                <a16:creationId xmlns:a16="http://schemas.microsoft.com/office/drawing/2014/main" id="{B5537DAF-07F6-ED4B-84DA-C94CE0C8F1AF}"/>
              </a:ext>
            </a:extLst>
          </p:cNvPr>
          <p:cNvSpPr>
            <a:spLocks noGrp="1"/>
          </p:cNvSpPr>
          <p:nvPr>
            <p:ph type="ftr" sz="quarter" idx="10"/>
          </p:nvPr>
        </p:nvSpPr>
        <p:spPr/>
        <p:txBody>
          <a:bodyPr/>
          <a:lstStyle/>
          <a:p>
            <a:r>
              <a:rPr lang="en-US"/>
              <a:t>GitHub</a:t>
            </a:r>
          </a:p>
        </p:txBody>
      </p:sp>
    </p:spTree>
  </p:cSld>
  <p:clrMapOvr>
    <a:masterClrMapping/>
  </p:clrMapOvr>
  <p:transition spd="med"/>
</p:sldLayout>
</file>

<file path=ppt/slideLayouts/slideLayout40.xml><?xml version="1.0" encoding="utf-8"?>
<p:sldLayout xmlns:a="http://schemas.openxmlformats.org/drawingml/2006/main" xmlns:r="http://schemas.openxmlformats.org/officeDocument/2006/relationships" xmlns:p="http://schemas.openxmlformats.org/presentationml/2006/main" type="tx">
  <p:cSld name="Blank Light">
    <p:bg>
      <p:bgPr>
        <a:solidFill>
          <a:srgbClr val="FFFFFF"/>
        </a:solidFill>
        <a:effectLst/>
      </p:bgPr>
    </p:bg>
    <p:spTree>
      <p:nvGrpSpPr>
        <p:cNvPr id="1" name=""/>
        <p:cNvGrpSpPr/>
        <p:nvPr/>
      </p:nvGrpSpPr>
      <p:grpSpPr>
        <a:xfrm>
          <a:off x="0" y="0"/>
          <a:ext cx="0" cy="0"/>
          <a:chOff x="0" y="0"/>
          <a:chExt cx="0" cy="0"/>
        </a:xfrm>
      </p:grpSpPr>
    </p:spTree>
  </p:cSld>
  <p:clrMapOvr>
    <a:masterClrMapping/>
  </p:clrMapOvr>
  <p:transition spd="med"/>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matchingName="Split - Title + Bullets/Light">
  <p:cSld name="Split - Title + Bullets/Light">
    <p:bg>
      <p:bgPr>
        <a:solidFill>
          <a:srgbClr val="F6F8FA"/>
        </a:solidFill>
        <a:effectLst/>
      </p:bgPr>
    </p:bg>
    <p:spTree>
      <p:nvGrpSpPr>
        <p:cNvPr id="1" name="Shape 116"/>
        <p:cNvGrpSpPr/>
        <p:nvPr/>
      </p:nvGrpSpPr>
      <p:grpSpPr>
        <a:xfrm>
          <a:off x="0" y="0"/>
          <a:ext cx="0" cy="0"/>
          <a:chOff x="0" y="0"/>
          <a:chExt cx="0" cy="0"/>
        </a:xfrm>
      </p:grpSpPr>
      <p:sp>
        <p:nvSpPr>
          <p:cNvPr id="117" name="Google Shape;117;p34"/>
          <p:cNvSpPr/>
          <p:nvPr/>
        </p:nvSpPr>
        <p:spPr>
          <a:xfrm>
            <a:off x="12192000" y="0"/>
            <a:ext cx="12192000" cy="13716000"/>
          </a:xfrm>
          <a:prstGeom prst="rect">
            <a:avLst/>
          </a:prstGeom>
          <a:solidFill>
            <a:srgbClr val="FFFFFF"/>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1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18" name="Google Shape;118;p34"/>
          <p:cNvSpPr txBox="1">
            <a:spLocks noGrp="1"/>
          </p:cNvSpPr>
          <p:nvPr>
            <p:ph type="title"/>
          </p:nvPr>
        </p:nvSpPr>
        <p:spPr>
          <a:xfrm>
            <a:off x="1219200" y="609600"/>
            <a:ext cx="10216800" cy="12192000"/>
          </a:xfrm>
          <a:prstGeom prst="rect">
            <a:avLst/>
          </a:prstGeom>
          <a:noFill/>
          <a:ln>
            <a:noFill/>
          </a:ln>
        </p:spPr>
        <p:txBody>
          <a:bodyPr spcFirstLastPara="1" wrap="square" lIns="19050" tIns="19050" rIns="19050" bIns="19050" anchor="ctr" anchorCtr="0">
            <a:noAutofit/>
          </a:bodyPr>
          <a:lstStyle>
            <a:lvl1pPr lvl="0" algn="l" rtl="0">
              <a:lnSpc>
                <a:spcPct val="100000"/>
              </a:lnSpc>
              <a:spcBef>
                <a:spcPts val="0"/>
              </a:spcBef>
              <a:spcAft>
                <a:spcPts val="0"/>
              </a:spcAft>
              <a:buClr>
                <a:srgbClr val="24292E"/>
              </a:buClr>
              <a:buSzPts val="3000"/>
              <a:buFont typeface="Helvetica Neue"/>
              <a:buNone/>
              <a:defRPr sz="8000">
                <a:solidFill>
                  <a:srgbClr val="24292E"/>
                </a:solidFill>
              </a:defRPr>
            </a:lvl1pPr>
            <a:lvl2pPr lvl="1" algn="l" rtl="0">
              <a:lnSpc>
                <a:spcPct val="100000"/>
              </a:lnSpc>
              <a:spcBef>
                <a:spcPts val="0"/>
              </a:spcBef>
              <a:spcAft>
                <a:spcPts val="0"/>
              </a:spcAft>
              <a:buClr>
                <a:srgbClr val="24292E"/>
              </a:buClr>
              <a:buSzPts val="3000"/>
              <a:buNone/>
              <a:defRPr sz="8000">
                <a:solidFill>
                  <a:srgbClr val="24292E"/>
                </a:solidFill>
              </a:defRPr>
            </a:lvl2pPr>
            <a:lvl3pPr lvl="2" algn="l" rtl="0">
              <a:lnSpc>
                <a:spcPct val="100000"/>
              </a:lnSpc>
              <a:spcBef>
                <a:spcPts val="0"/>
              </a:spcBef>
              <a:spcAft>
                <a:spcPts val="0"/>
              </a:spcAft>
              <a:buClr>
                <a:srgbClr val="24292E"/>
              </a:buClr>
              <a:buSzPts val="3000"/>
              <a:buNone/>
              <a:defRPr sz="8000">
                <a:solidFill>
                  <a:srgbClr val="24292E"/>
                </a:solidFill>
              </a:defRPr>
            </a:lvl3pPr>
            <a:lvl4pPr lvl="3" algn="l" rtl="0">
              <a:lnSpc>
                <a:spcPct val="100000"/>
              </a:lnSpc>
              <a:spcBef>
                <a:spcPts val="0"/>
              </a:spcBef>
              <a:spcAft>
                <a:spcPts val="0"/>
              </a:spcAft>
              <a:buClr>
                <a:srgbClr val="24292E"/>
              </a:buClr>
              <a:buSzPts val="3000"/>
              <a:buNone/>
              <a:defRPr sz="8000">
                <a:solidFill>
                  <a:srgbClr val="24292E"/>
                </a:solidFill>
              </a:defRPr>
            </a:lvl4pPr>
            <a:lvl5pPr lvl="4" algn="l" rtl="0">
              <a:lnSpc>
                <a:spcPct val="100000"/>
              </a:lnSpc>
              <a:spcBef>
                <a:spcPts val="0"/>
              </a:spcBef>
              <a:spcAft>
                <a:spcPts val="0"/>
              </a:spcAft>
              <a:buClr>
                <a:srgbClr val="24292E"/>
              </a:buClr>
              <a:buSzPts val="3000"/>
              <a:buNone/>
              <a:defRPr sz="8000">
                <a:solidFill>
                  <a:srgbClr val="24292E"/>
                </a:solidFill>
              </a:defRPr>
            </a:lvl5pPr>
            <a:lvl6pPr lvl="5" algn="l" rtl="0">
              <a:lnSpc>
                <a:spcPct val="100000"/>
              </a:lnSpc>
              <a:spcBef>
                <a:spcPts val="0"/>
              </a:spcBef>
              <a:spcAft>
                <a:spcPts val="0"/>
              </a:spcAft>
              <a:buClr>
                <a:srgbClr val="24292E"/>
              </a:buClr>
              <a:buSzPts val="3000"/>
              <a:buNone/>
              <a:defRPr sz="8000">
                <a:solidFill>
                  <a:srgbClr val="24292E"/>
                </a:solidFill>
              </a:defRPr>
            </a:lvl6pPr>
            <a:lvl7pPr lvl="6" algn="l" rtl="0">
              <a:lnSpc>
                <a:spcPct val="100000"/>
              </a:lnSpc>
              <a:spcBef>
                <a:spcPts val="0"/>
              </a:spcBef>
              <a:spcAft>
                <a:spcPts val="0"/>
              </a:spcAft>
              <a:buClr>
                <a:srgbClr val="24292E"/>
              </a:buClr>
              <a:buSzPts val="3000"/>
              <a:buNone/>
              <a:defRPr sz="8000">
                <a:solidFill>
                  <a:srgbClr val="24292E"/>
                </a:solidFill>
              </a:defRPr>
            </a:lvl7pPr>
            <a:lvl8pPr lvl="7" algn="l" rtl="0">
              <a:lnSpc>
                <a:spcPct val="100000"/>
              </a:lnSpc>
              <a:spcBef>
                <a:spcPts val="0"/>
              </a:spcBef>
              <a:spcAft>
                <a:spcPts val="0"/>
              </a:spcAft>
              <a:buClr>
                <a:srgbClr val="24292E"/>
              </a:buClr>
              <a:buSzPts val="3000"/>
              <a:buNone/>
              <a:defRPr sz="8000">
                <a:solidFill>
                  <a:srgbClr val="24292E"/>
                </a:solidFill>
              </a:defRPr>
            </a:lvl8pPr>
            <a:lvl9pPr lvl="8" algn="l" rtl="0">
              <a:lnSpc>
                <a:spcPct val="100000"/>
              </a:lnSpc>
              <a:spcBef>
                <a:spcPts val="0"/>
              </a:spcBef>
              <a:spcAft>
                <a:spcPts val="0"/>
              </a:spcAft>
              <a:buClr>
                <a:srgbClr val="24292E"/>
              </a:buClr>
              <a:buSzPts val="3000"/>
              <a:buNone/>
              <a:defRPr sz="8000">
                <a:solidFill>
                  <a:srgbClr val="24292E"/>
                </a:solidFill>
              </a:defRPr>
            </a:lvl9pPr>
          </a:lstStyle>
          <a:p>
            <a:endParaRPr/>
          </a:p>
        </p:txBody>
      </p:sp>
      <p:sp>
        <p:nvSpPr>
          <p:cNvPr id="119" name="Google Shape;119;p34"/>
          <p:cNvSpPr txBox="1">
            <a:spLocks noGrp="1"/>
          </p:cNvSpPr>
          <p:nvPr>
            <p:ph type="body" idx="1"/>
          </p:nvPr>
        </p:nvSpPr>
        <p:spPr>
          <a:xfrm>
            <a:off x="13411200" y="609600"/>
            <a:ext cx="9972800" cy="12192000"/>
          </a:xfrm>
          <a:prstGeom prst="rect">
            <a:avLst/>
          </a:prstGeom>
          <a:noFill/>
          <a:ln>
            <a:noFill/>
          </a:ln>
        </p:spPr>
        <p:txBody>
          <a:bodyPr spcFirstLastPara="1" wrap="square" lIns="19050" tIns="19050" rIns="19050" bIns="19050" anchor="ctr" anchorCtr="0">
            <a:noAutofit/>
          </a:bodyPr>
          <a:lstStyle>
            <a:lvl1pPr marL="1219215" lvl="0" indent="-914411" algn="l" rtl="0">
              <a:lnSpc>
                <a:spcPct val="100000"/>
              </a:lnSpc>
              <a:spcBef>
                <a:spcPts val="0"/>
              </a:spcBef>
              <a:spcAft>
                <a:spcPts val="0"/>
              </a:spcAft>
              <a:buClr>
                <a:srgbClr val="24292E"/>
              </a:buClr>
              <a:buSzPts val="1800"/>
              <a:buFont typeface="Helvetica Neue"/>
              <a:buChar char="●"/>
              <a:defRPr sz="4800">
                <a:solidFill>
                  <a:srgbClr val="24292E"/>
                </a:solidFill>
              </a:defRPr>
            </a:lvl1pPr>
            <a:lvl2pPr marL="2438430" lvl="1" indent="-914411" algn="l" rtl="0">
              <a:lnSpc>
                <a:spcPct val="100000"/>
              </a:lnSpc>
              <a:spcBef>
                <a:spcPts val="1067"/>
              </a:spcBef>
              <a:spcAft>
                <a:spcPts val="0"/>
              </a:spcAft>
              <a:buClr>
                <a:srgbClr val="24292E"/>
              </a:buClr>
              <a:buSzPts val="1800"/>
              <a:buFont typeface="Helvetica Neue"/>
              <a:buChar char="○"/>
              <a:defRPr sz="4800">
                <a:solidFill>
                  <a:srgbClr val="24292E"/>
                </a:solidFill>
              </a:defRPr>
            </a:lvl2pPr>
            <a:lvl3pPr marL="3657646" lvl="2" indent="-914411" algn="l" rtl="0">
              <a:lnSpc>
                <a:spcPct val="100000"/>
              </a:lnSpc>
              <a:spcBef>
                <a:spcPts val="1067"/>
              </a:spcBef>
              <a:spcAft>
                <a:spcPts val="0"/>
              </a:spcAft>
              <a:buClr>
                <a:srgbClr val="24292E"/>
              </a:buClr>
              <a:buSzPts val="1800"/>
              <a:buFont typeface="Helvetica Neue"/>
              <a:buChar char="■"/>
              <a:defRPr sz="4800">
                <a:solidFill>
                  <a:srgbClr val="24292E"/>
                </a:solidFill>
              </a:defRPr>
            </a:lvl3pPr>
            <a:lvl4pPr marL="4876861" lvl="3" indent="-914411" algn="l" rtl="0">
              <a:lnSpc>
                <a:spcPct val="100000"/>
              </a:lnSpc>
              <a:spcBef>
                <a:spcPts val="1067"/>
              </a:spcBef>
              <a:spcAft>
                <a:spcPts val="0"/>
              </a:spcAft>
              <a:buClr>
                <a:srgbClr val="24292E"/>
              </a:buClr>
              <a:buSzPts val="1800"/>
              <a:buFont typeface="Helvetica Neue"/>
              <a:buChar char="●"/>
              <a:defRPr sz="4800">
                <a:solidFill>
                  <a:srgbClr val="24292E"/>
                </a:solidFill>
              </a:defRPr>
            </a:lvl4pPr>
            <a:lvl5pPr marL="6096076" lvl="4" indent="-914411" algn="l" rtl="0">
              <a:lnSpc>
                <a:spcPct val="100000"/>
              </a:lnSpc>
              <a:spcBef>
                <a:spcPts val="1067"/>
              </a:spcBef>
              <a:spcAft>
                <a:spcPts val="0"/>
              </a:spcAft>
              <a:buClr>
                <a:srgbClr val="24292E"/>
              </a:buClr>
              <a:buSzPts val="1800"/>
              <a:buFont typeface="Helvetica Neue"/>
              <a:buChar char="○"/>
              <a:defRPr sz="4800">
                <a:solidFill>
                  <a:srgbClr val="24292E"/>
                </a:solidFill>
              </a:defRPr>
            </a:lvl5pPr>
            <a:lvl6pPr marL="7315291" lvl="5" indent="-914411" algn="l" rtl="0">
              <a:lnSpc>
                <a:spcPct val="100000"/>
              </a:lnSpc>
              <a:spcBef>
                <a:spcPts val="1067"/>
              </a:spcBef>
              <a:spcAft>
                <a:spcPts val="0"/>
              </a:spcAft>
              <a:buClr>
                <a:srgbClr val="24292E"/>
              </a:buClr>
              <a:buSzPts val="1800"/>
              <a:buChar char="■"/>
              <a:defRPr sz="4800">
                <a:solidFill>
                  <a:srgbClr val="24292E"/>
                </a:solidFill>
              </a:defRPr>
            </a:lvl6pPr>
            <a:lvl7pPr marL="8534507" lvl="6" indent="-914411" algn="l" rtl="0">
              <a:lnSpc>
                <a:spcPct val="100000"/>
              </a:lnSpc>
              <a:spcBef>
                <a:spcPts val="1067"/>
              </a:spcBef>
              <a:spcAft>
                <a:spcPts val="0"/>
              </a:spcAft>
              <a:buClr>
                <a:srgbClr val="24292E"/>
              </a:buClr>
              <a:buSzPts val="1800"/>
              <a:buChar char="●"/>
              <a:defRPr sz="4800">
                <a:solidFill>
                  <a:srgbClr val="24292E"/>
                </a:solidFill>
              </a:defRPr>
            </a:lvl7pPr>
            <a:lvl8pPr marL="9753722" lvl="7" indent="-914411" algn="l" rtl="0">
              <a:lnSpc>
                <a:spcPct val="100000"/>
              </a:lnSpc>
              <a:spcBef>
                <a:spcPts val="1067"/>
              </a:spcBef>
              <a:spcAft>
                <a:spcPts val="0"/>
              </a:spcAft>
              <a:buClr>
                <a:srgbClr val="24292E"/>
              </a:buClr>
              <a:buSzPts val="1800"/>
              <a:buChar char="○"/>
              <a:defRPr sz="4800">
                <a:solidFill>
                  <a:srgbClr val="24292E"/>
                </a:solidFill>
              </a:defRPr>
            </a:lvl8pPr>
            <a:lvl9pPr marL="10972937" lvl="8" indent="-914411" algn="l" rtl="0">
              <a:lnSpc>
                <a:spcPct val="100000"/>
              </a:lnSpc>
              <a:spcBef>
                <a:spcPts val="1067"/>
              </a:spcBef>
              <a:spcAft>
                <a:spcPts val="1067"/>
              </a:spcAft>
              <a:buClr>
                <a:srgbClr val="24292E"/>
              </a:buClr>
              <a:buSzPts val="1800"/>
              <a:buChar char="■"/>
              <a:defRPr sz="4800">
                <a:solidFill>
                  <a:srgbClr val="24292E"/>
                </a:solidFill>
              </a:defRPr>
            </a:lvl9pPr>
          </a:lstStyle>
          <a:p>
            <a:endParaRPr/>
          </a:p>
        </p:txBody>
      </p:sp>
    </p:spTree>
    <p:extLst>
      <p:ext uri="{BB962C8B-B14F-4D97-AF65-F5344CB8AC3E}">
        <p14:creationId xmlns:p14="http://schemas.microsoft.com/office/powerpoint/2010/main" val="120812133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matchingName="Split - All white">
  <p:cSld name="Split - All white">
    <p:bg>
      <p:bgPr>
        <a:solidFill>
          <a:srgbClr val="FFFFFF"/>
        </a:solidFill>
        <a:effectLst/>
      </p:bgPr>
    </p:bg>
    <p:spTree>
      <p:nvGrpSpPr>
        <p:cNvPr id="1" name="Shape 132"/>
        <p:cNvGrpSpPr/>
        <p:nvPr/>
      </p:nvGrpSpPr>
      <p:grpSpPr>
        <a:xfrm>
          <a:off x="0" y="0"/>
          <a:ext cx="0" cy="0"/>
          <a:chOff x="0" y="0"/>
          <a:chExt cx="0" cy="0"/>
        </a:xfrm>
      </p:grpSpPr>
      <p:sp>
        <p:nvSpPr>
          <p:cNvPr id="133" name="Google Shape;133;p38"/>
          <p:cNvSpPr txBox="1">
            <a:spLocks noGrp="1"/>
          </p:cNvSpPr>
          <p:nvPr>
            <p:ph type="title"/>
          </p:nvPr>
        </p:nvSpPr>
        <p:spPr>
          <a:xfrm>
            <a:off x="1219200" y="609600"/>
            <a:ext cx="10216800" cy="3590400"/>
          </a:xfrm>
          <a:prstGeom prst="rect">
            <a:avLst/>
          </a:prstGeom>
          <a:noFill/>
          <a:ln>
            <a:noFill/>
          </a:ln>
        </p:spPr>
        <p:txBody>
          <a:bodyPr spcFirstLastPara="1" wrap="square" lIns="19050" tIns="19050" rIns="19050" bIns="19050" anchor="ctr" anchorCtr="0">
            <a:noAutofit/>
          </a:bodyPr>
          <a:lstStyle>
            <a:lvl1pPr lvl="0" algn="l" rtl="0">
              <a:lnSpc>
                <a:spcPct val="100000"/>
              </a:lnSpc>
              <a:spcBef>
                <a:spcPts val="0"/>
              </a:spcBef>
              <a:spcAft>
                <a:spcPts val="0"/>
              </a:spcAft>
              <a:buClr>
                <a:srgbClr val="24292E"/>
              </a:buClr>
              <a:buSzPts val="3000"/>
              <a:buFont typeface="Helvetica Neue"/>
              <a:buNone/>
              <a:defRPr sz="8000">
                <a:solidFill>
                  <a:srgbClr val="24292E"/>
                </a:solidFill>
              </a:defRPr>
            </a:lvl1pPr>
            <a:lvl2pPr lvl="1" algn="l" rtl="0">
              <a:lnSpc>
                <a:spcPct val="100000"/>
              </a:lnSpc>
              <a:spcBef>
                <a:spcPts val="0"/>
              </a:spcBef>
              <a:spcAft>
                <a:spcPts val="0"/>
              </a:spcAft>
              <a:buClr>
                <a:srgbClr val="24292E"/>
              </a:buClr>
              <a:buSzPts val="3000"/>
              <a:buNone/>
              <a:defRPr sz="8000">
                <a:solidFill>
                  <a:srgbClr val="24292E"/>
                </a:solidFill>
              </a:defRPr>
            </a:lvl2pPr>
            <a:lvl3pPr lvl="2" algn="l" rtl="0">
              <a:lnSpc>
                <a:spcPct val="100000"/>
              </a:lnSpc>
              <a:spcBef>
                <a:spcPts val="0"/>
              </a:spcBef>
              <a:spcAft>
                <a:spcPts val="0"/>
              </a:spcAft>
              <a:buClr>
                <a:srgbClr val="24292E"/>
              </a:buClr>
              <a:buSzPts val="3000"/>
              <a:buNone/>
              <a:defRPr sz="8000">
                <a:solidFill>
                  <a:srgbClr val="24292E"/>
                </a:solidFill>
              </a:defRPr>
            </a:lvl3pPr>
            <a:lvl4pPr lvl="3" algn="l" rtl="0">
              <a:lnSpc>
                <a:spcPct val="100000"/>
              </a:lnSpc>
              <a:spcBef>
                <a:spcPts val="0"/>
              </a:spcBef>
              <a:spcAft>
                <a:spcPts val="0"/>
              </a:spcAft>
              <a:buClr>
                <a:srgbClr val="24292E"/>
              </a:buClr>
              <a:buSzPts val="3000"/>
              <a:buNone/>
              <a:defRPr sz="8000">
                <a:solidFill>
                  <a:srgbClr val="24292E"/>
                </a:solidFill>
              </a:defRPr>
            </a:lvl4pPr>
            <a:lvl5pPr lvl="4" algn="l" rtl="0">
              <a:lnSpc>
                <a:spcPct val="100000"/>
              </a:lnSpc>
              <a:spcBef>
                <a:spcPts val="0"/>
              </a:spcBef>
              <a:spcAft>
                <a:spcPts val="0"/>
              </a:spcAft>
              <a:buClr>
                <a:srgbClr val="24292E"/>
              </a:buClr>
              <a:buSzPts val="3000"/>
              <a:buNone/>
              <a:defRPr sz="8000">
                <a:solidFill>
                  <a:srgbClr val="24292E"/>
                </a:solidFill>
              </a:defRPr>
            </a:lvl5pPr>
            <a:lvl6pPr lvl="5" algn="l" rtl="0">
              <a:lnSpc>
                <a:spcPct val="100000"/>
              </a:lnSpc>
              <a:spcBef>
                <a:spcPts val="0"/>
              </a:spcBef>
              <a:spcAft>
                <a:spcPts val="0"/>
              </a:spcAft>
              <a:buClr>
                <a:srgbClr val="24292E"/>
              </a:buClr>
              <a:buSzPts val="3000"/>
              <a:buNone/>
              <a:defRPr sz="8000">
                <a:solidFill>
                  <a:srgbClr val="24292E"/>
                </a:solidFill>
              </a:defRPr>
            </a:lvl6pPr>
            <a:lvl7pPr lvl="6" algn="l" rtl="0">
              <a:lnSpc>
                <a:spcPct val="100000"/>
              </a:lnSpc>
              <a:spcBef>
                <a:spcPts val="0"/>
              </a:spcBef>
              <a:spcAft>
                <a:spcPts val="0"/>
              </a:spcAft>
              <a:buClr>
                <a:srgbClr val="24292E"/>
              </a:buClr>
              <a:buSzPts val="3000"/>
              <a:buNone/>
              <a:defRPr sz="8000">
                <a:solidFill>
                  <a:srgbClr val="24292E"/>
                </a:solidFill>
              </a:defRPr>
            </a:lvl7pPr>
            <a:lvl8pPr lvl="7" algn="l" rtl="0">
              <a:lnSpc>
                <a:spcPct val="100000"/>
              </a:lnSpc>
              <a:spcBef>
                <a:spcPts val="0"/>
              </a:spcBef>
              <a:spcAft>
                <a:spcPts val="0"/>
              </a:spcAft>
              <a:buClr>
                <a:srgbClr val="24292E"/>
              </a:buClr>
              <a:buSzPts val="3000"/>
              <a:buNone/>
              <a:defRPr sz="8000">
                <a:solidFill>
                  <a:srgbClr val="24292E"/>
                </a:solidFill>
              </a:defRPr>
            </a:lvl8pPr>
            <a:lvl9pPr lvl="8" algn="l" rtl="0">
              <a:lnSpc>
                <a:spcPct val="100000"/>
              </a:lnSpc>
              <a:spcBef>
                <a:spcPts val="0"/>
              </a:spcBef>
              <a:spcAft>
                <a:spcPts val="0"/>
              </a:spcAft>
              <a:buClr>
                <a:srgbClr val="24292E"/>
              </a:buClr>
              <a:buSzPts val="3000"/>
              <a:buNone/>
              <a:defRPr sz="8000">
                <a:solidFill>
                  <a:srgbClr val="24292E"/>
                </a:solidFill>
              </a:defRPr>
            </a:lvl9pPr>
          </a:lstStyle>
          <a:p>
            <a:endParaRPr/>
          </a:p>
        </p:txBody>
      </p:sp>
      <p:sp>
        <p:nvSpPr>
          <p:cNvPr id="134" name="Google Shape;134;p38"/>
          <p:cNvSpPr txBox="1">
            <a:spLocks noGrp="1"/>
          </p:cNvSpPr>
          <p:nvPr>
            <p:ph type="body" idx="1"/>
          </p:nvPr>
        </p:nvSpPr>
        <p:spPr>
          <a:xfrm>
            <a:off x="1219200" y="4876800"/>
            <a:ext cx="10216800" cy="7436800"/>
          </a:xfrm>
          <a:prstGeom prst="rect">
            <a:avLst/>
          </a:prstGeom>
        </p:spPr>
        <p:txBody>
          <a:bodyPr spcFirstLastPara="1" wrap="square" lIns="19050" tIns="19050" rIns="19050" bIns="19050" anchor="t" anchorCtr="0">
            <a:noAutofit/>
          </a:bodyPr>
          <a:lstStyle>
            <a:lvl1pPr marL="1219215" lvl="0" indent="-914411" rtl="0">
              <a:spcBef>
                <a:spcPts val="0"/>
              </a:spcBef>
              <a:spcAft>
                <a:spcPts val="0"/>
              </a:spcAft>
              <a:buClr>
                <a:srgbClr val="24292E"/>
              </a:buClr>
              <a:buSzPts val="1800"/>
              <a:buChar char="●"/>
              <a:defRPr sz="4800">
                <a:solidFill>
                  <a:srgbClr val="24292E"/>
                </a:solidFill>
              </a:defRPr>
            </a:lvl1pPr>
            <a:lvl2pPr marL="2438430" lvl="1" indent="-914411" rtl="0">
              <a:spcBef>
                <a:spcPts val="1067"/>
              </a:spcBef>
              <a:spcAft>
                <a:spcPts val="0"/>
              </a:spcAft>
              <a:buClr>
                <a:srgbClr val="24292E"/>
              </a:buClr>
              <a:buSzPts val="1800"/>
              <a:buChar char="○"/>
              <a:defRPr sz="4800">
                <a:solidFill>
                  <a:srgbClr val="24292E"/>
                </a:solidFill>
              </a:defRPr>
            </a:lvl2pPr>
            <a:lvl3pPr marL="3657646" lvl="2" indent="-914411" rtl="0">
              <a:spcBef>
                <a:spcPts val="1067"/>
              </a:spcBef>
              <a:spcAft>
                <a:spcPts val="0"/>
              </a:spcAft>
              <a:buClr>
                <a:srgbClr val="24292E"/>
              </a:buClr>
              <a:buSzPts val="1800"/>
              <a:buChar char="■"/>
              <a:defRPr sz="4800">
                <a:solidFill>
                  <a:srgbClr val="24292E"/>
                </a:solidFill>
              </a:defRPr>
            </a:lvl3pPr>
            <a:lvl4pPr marL="4876861" lvl="3" indent="-914411" rtl="0">
              <a:spcBef>
                <a:spcPts val="1067"/>
              </a:spcBef>
              <a:spcAft>
                <a:spcPts val="0"/>
              </a:spcAft>
              <a:buClr>
                <a:srgbClr val="24292E"/>
              </a:buClr>
              <a:buSzPts val="1800"/>
              <a:buChar char="●"/>
              <a:defRPr sz="4800">
                <a:solidFill>
                  <a:srgbClr val="24292E"/>
                </a:solidFill>
              </a:defRPr>
            </a:lvl4pPr>
            <a:lvl5pPr marL="6096076" lvl="4" indent="-914411" rtl="0">
              <a:spcBef>
                <a:spcPts val="1067"/>
              </a:spcBef>
              <a:spcAft>
                <a:spcPts val="0"/>
              </a:spcAft>
              <a:buClr>
                <a:srgbClr val="24292E"/>
              </a:buClr>
              <a:buSzPts val="1800"/>
              <a:buChar char="○"/>
              <a:defRPr sz="4800">
                <a:solidFill>
                  <a:srgbClr val="24292E"/>
                </a:solidFill>
              </a:defRPr>
            </a:lvl5pPr>
            <a:lvl6pPr marL="7315291" lvl="5" indent="-914411" rtl="0">
              <a:spcBef>
                <a:spcPts val="1067"/>
              </a:spcBef>
              <a:spcAft>
                <a:spcPts val="0"/>
              </a:spcAft>
              <a:buClr>
                <a:srgbClr val="24292E"/>
              </a:buClr>
              <a:buSzPts val="1800"/>
              <a:buChar char="■"/>
              <a:defRPr sz="4800">
                <a:solidFill>
                  <a:srgbClr val="24292E"/>
                </a:solidFill>
              </a:defRPr>
            </a:lvl6pPr>
            <a:lvl7pPr marL="8534507" lvl="6" indent="-914411" rtl="0">
              <a:spcBef>
                <a:spcPts val="1067"/>
              </a:spcBef>
              <a:spcAft>
                <a:spcPts val="0"/>
              </a:spcAft>
              <a:buClr>
                <a:srgbClr val="24292E"/>
              </a:buClr>
              <a:buSzPts val="1800"/>
              <a:buChar char="●"/>
              <a:defRPr sz="4800">
                <a:solidFill>
                  <a:srgbClr val="24292E"/>
                </a:solidFill>
              </a:defRPr>
            </a:lvl7pPr>
            <a:lvl8pPr marL="9753722" lvl="7" indent="-914411" rtl="0">
              <a:spcBef>
                <a:spcPts val="1067"/>
              </a:spcBef>
              <a:spcAft>
                <a:spcPts val="0"/>
              </a:spcAft>
              <a:buClr>
                <a:srgbClr val="24292E"/>
              </a:buClr>
              <a:buSzPts val="1800"/>
              <a:buChar char="○"/>
              <a:defRPr sz="4800">
                <a:solidFill>
                  <a:srgbClr val="24292E"/>
                </a:solidFill>
              </a:defRPr>
            </a:lvl8pPr>
            <a:lvl9pPr marL="10972937" lvl="8" indent="-914411" rtl="0">
              <a:spcBef>
                <a:spcPts val="1067"/>
              </a:spcBef>
              <a:spcAft>
                <a:spcPts val="1067"/>
              </a:spcAft>
              <a:buClr>
                <a:srgbClr val="24292E"/>
              </a:buClr>
              <a:buSzPts val="1800"/>
              <a:buChar char="■"/>
              <a:defRPr sz="4800">
                <a:solidFill>
                  <a:srgbClr val="24292E"/>
                </a:solidFill>
              </a:defRPr>
            </a:lvl9pPr>
          </a:lstStyle>
          <a:p>
            <a:endParaRPr/>
          </a:p>
        </p:txBody>
      </p:sp>
    </p:spTree>
    <p:extLst>
      <p:ext uri="{BB962C8B-B14F-4D97-AF65-F5344CB8AC3E}">
        <p14:creationId xmlns:p14="http://schemas.microsoft.com/office/powerpoint/2010/main" val="58265373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matchingName="Split - Light">
  <p:cSld name="Split - Light">
    <p:bg>
      <p:bgPr>
        <a:solidFill>
          <a:srgbClr val="F6F8FA"/>
        </a:solidFill>
        <a:effectLst/>
      </p:bgPr>
    </p:bg>
    <p:spTree>
      <p:nvGrpSpPr>
        <p:cNvPr id="1" name="Shape 128"/>
        <p:cNvGrpSpPr/>
        <p:nvPr/>
      </p:nvGrpSpPr>
      <p:grpSpPr>
        <a:xfrm>
          <a:off x="0" y="0"/>
          <a:ext cx="0" cy="0"/>
          <a:chOff x="0" y="0"/>
          <a:chExt cx="0" cy="0"/>
        </a:xfrm>
      </p:grpSpPr>
      <p:sp>
        <p:nvSpPr>
          <p:cNvPr id="129" name="Google Shape;129;p37"/>
          <p:cNvSpPr/>
          <p:nvPr/>
        </p:nvSpPr>
        <p:spPr>
          <a:xfrm>
            <a:off x="12192000" y="0"/>
            <a:ext cx="12192000" cy="13716000"/>
          </a:xfrm>
          <a:prstGeom prst="rect">
            <a:avLst/>
          </a:prstGeom>
          <a:solidFill>
            <a:srgbClr val="FFFFFF"/>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1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30" name="Google Shape;130;p37"/>
          <p:cNvSpPr txBox="1">
            <a:spLocks noGrp="1"/>
          </p:cNvSpPr>
          <p:nvPr>
            <p:ph type="title"/>
          </p:nvPr>
        </p:nvSpPr>
        <p:spPr>
          <a:xfrm>
            <a:off x="1219200" y="609600"/>
            <a:ext cx="10216800" cy="3590400"/>
          </a:xfrm>
          <a:prstGeom prst="rect">
            <a:avLst/>
          </a:prstGeom>
          <a:noFill/>
          <a:ln>
            <a:noFill/>
          </a:ln>
        </p:spPr>
        <p:txBody>
          <a:bodyPr spcFirstLastPara="1" wrap="square" lIns="19050" tIns="19050" rIns="19050" bIns="19050" anchor="b" anchorCtr="0">
            <a:noAutofit/>
          </a:bodyPr>
          <a:lstStyle>
            <a:lvl1pPr lvl="0" algn="l" rtl="0">
              <a:lnSpc>
                <a:spcPct val="100000"/>
              </a:lnSpc>
              <a:spcBef>
                <a:spcPts val="0"/>
              </a:spcBef>
              <a:spcAft>
                <a:spcPts val="0"/>
              </a:spcAft>
              <a:buClr>
                <a:srgbClr val="24292E"/>
              </a:buClr>
              <a:buSzPts val="3000"/>
              <a:buFont typeface="Helvetica Neue"/>
              <a:buNone/>
              <a:defRPr sz="8000">
                <a:solidFill>
                  <a:srgbClr val="24292E"/>
                </a:solidFill>
              </a:defRPr>
            </a:lvl1pPr>
            <a:lvl2pPr lvl="1" algn="l" rtl="0">
              <a:lnSpc>
                <a:spcPct val="100000"/>
              </a:lnSpc>
              <a:spcBef>
                <a:spcPts val="0"/>
              </a:spcBef>
              <a:spcAft>
                <a:spcPts val="0"/>
              </a:spcAft>
              <a:buClr>
                <a:srgbClr val="24292E"/>
              </a:buClr>
              <a:buSzPts val="3000"/>
              <a:buNone/>
              <a:defRPr sz="8000">
                <a:solidFill>
                  <a:srgbClr val="24292E"/>
                </a:solidFill>
              </a:defRPr>
            </a:lvl2pPr>
            <a:lvl3pPr lvl="2" algn="l" rtl="0">
              <a:lnSpc>
                <a:spcPct val="100000"/>
              </a:lnSpc>
              <a:spcBef>
                <a:spcPts val="0"/>
              </a:spcBef>
              <a:spcAft>
                <a:spcPts val="0"/>
              </a:spcAft>
              <a:buClr>
                <a:srgbClr val="24292E"/>
              </a:buClr>
              <a:buSzPts val="3000"/>
              <a:buNone/>
              <a:defRPr sz="8000">
                <a:solidFill>
                  <a:srgbClr val="24292E"/>
                </a:solidFill>
              </a:defRPr>
            </a:lvl3pPr>
            <a:lvl4pPr lvl="3" algn="l" rtl="0">
              <a:lnSpc>
                <a:spcPct val="100000"/>
              </a:lnSpc>
              <a:spcBef>
                <a:spcPts val="0"/>
              </a:spcBef>
              <a:spcAft>
                <a:spcPts val="0"/>
              </a:spcAft>
              <a:buClr>
                <a:srgbClr val="24292E"/>
              </a:buClr>
              <a:buSzPts val="3000"/>
              <a:buNone/>
              <a:defRPr sz="8000">
                <a:solidFill>
                  <a:srgbClr val="24292E"/>
                </a:solidFill>
              </a:defRPr>
            </a:lvl4pPr>
            <a:lvl5pPr lvl="4" algn="l" rtl="0">
              <a:lnSpc>
                <a:spcPct val="100000"/>
              </a:lnSpc>
              <a:spcBef>
                <a:spcPts val="0"/>
              </a:spcBef>
              <a:spcAft>
                <a:spcPts val="0"/>
              </a:spcAft>
              <a:buClr>
                <a:srgbClr val="24292E"/>
              </a:buClr>
              <a:buSzPts val="3000"/>
              <a:buNone/>
              <a:defRPr sz="8000">
                <a:solidFill>
                  <a:srgbClr val="24292E"/>
                </a:solidFill>
              </a:defRPr>
            </a:lvl5pPr>
            <a:lvl6pPr lvl="5" algn="l" rtl="0">
              <a:lnSpc>
                <a:spcPct val="100000"/>
              </a:lnSpc>
              <a:spcBef>
                <a:spcPts val="0"/>
              </a:spcBef>
              <a:spcAft>
                <a:spcPts val="0"/>
              </a:spcAft>
              <a:buClr>
                <a:srgbClr val="24292E"/>
              </a:buClr>
              <a:buSzPts val="3000"/>
              <a:buNone/>
              <a:defRPr sz="8000">
                <a:solidFill>
                  <a:srgbClr val="24292E"/>
                </a:solidFill>
              </a:defRPr>
            </a:lvl6pPr>
            <a:lvl7pPr lvl="6" algn="l" rtl="0">
              <a:lnSpc>
                <a:spcPct val="100000"/>
              </a:lnSpc>
              <a:spcBef>
                <a:spcPts val="0"/>
              </a:spcBef>
              <a:spcAft>
                <a:spcPts val="0"/>
              </a:spcAft>
              <a:buClr>
                <a:srgbClr val="24292E"/>
              </a:buClr>
              <a:buSzPts val="3000"/>
              <a:buNone/>
              <a:defRPr sz="8000">
                <a:solidFill>
                  <a:srgbClr val="24292E"/>
                </a:solidFill>
              </a:defRPr>
            </a:lvl7pPr>
            <a:lvl8pPr lvl="7" algn="l" rtl="0">
              <a:lnSpc>
                <a:spcPct val="100000"/>
              </a:lnSpc>
              <a:spcBef>
                <a:spcPts val="0"/>
              </a:spcBef>
              <a:spcAft>
                <a:spcPts val="0"/>
              </a:spcAft>
              <a:buClr>
                <a:srgbClr val="24292E"/>
              </a:buClr>
              <a:buSzPts val="3000"/>
              <a:buNone/>
              <a:defRPr sz="8000">
                <a:solidFill>
                  <a:srgbClr val="24292E"/>
                </a:solidFill>
              </a:defRPr>
            </a:lvl8pPr>
            <a:lvl9pPr lvl="8" algn="l" rtl="0">
              <a:lnSpc>
                <a:spcPct val="100000"/>
              </a:lnSpc>
              <a:spcBef>
                <a:spcPts val="0"/>
              </a:spcBef>
              <a:spcAft>
                <a:spcPts val="0"/>
              </a:spcAft>
              <a:buClr>
                <a:srgbClr val="24292E"/>
              </a:buClr>
              <a:buSzPts val="3000"/>
              <a:buNone/>
              <a:defRPr sz="8000">
                <a:solidFill>
                  <a:srgbClr val="24292E"/>
                </a:solidFill>
              </a:defRPr>
            </a:lvl9pPr>
          </a:lstStyle>
          <a:p>
            <a:endParaRPr/>
          </a:p>
        </p:txBody>
      </p:sp>
      <p:sp>
        <p:nvSpPr>
          <p:cNvPr id="131" name="Google Shape;131;p37"/>
          <p:cNvSpPr txBox="1">
            <a:spLocks noGrp="1"/>
          </p:cNvSpPr>
          <p:nvPr>
            <p:ph type="body" idx="1"/>
          </p:nvPr>
        </p:nvSpPr>
        <p:spPr>
          <a:xfrm>
            <a:off x="1219200" y="4876800"/>
            <a:ext cx="10216800" cy="7436800"/>
          </a:xfrm>
          <a:prstGeom prst="rect">
            <a:avLst/>
          </a:prstGeom>
        </p:spPr>
        <p:txBody>
          <a:bodyPr spcFirstLastPara="1" wrap="square" lIns="19050" tIns="19050" rIns="19050" bIns="19050" anchor="t" anchorCtr="0">
            <a:noAutofit/>
          </a:bodyPr>
          <a:lstStyle>
            <a:lvl1pPr marL="1219215" lvl="0" indent="-914411" rtl="0">
              <a:spcBef>
                <a:spcPts val="0"/>
              </a:spcBef>
              <a:spcAft>
                <a:spcPts val="0"/>
              </a:spcAft>
              <a:buClr>
                <a:srgbClr val="24292E"/>
              </a:buClr>
              <a:buSzPts val="1800"/>
              <a:buChar char="●"/>
              <a:defRPr sz="4800">
                <a:solidFill>
                  <a:srgbClr val="24292E"/>
                </a:solidFill>
              </a:defRPr>
            </a:lvl1pPr>
            <a:lvl2pPr marL="2438430" lvl="1" indent="-914411" rtl="0">
              <a:spcBef>
                <a:spcPts val="1067"/>
              </a:spcBef>
              <a:spcAft>
                <a:spcPts val="0"/>
              </a:spcAft>
              <a:buClr>
                <a:srgbClr val="24292E"/>
              </a:buClr>
              <a:buSzPts val="1800"/>
              <a:buChar char="○"/>
              <a:defRPr sz="4800">
                <a:solidFill>
                  <a:srgbClr val="24292E"/>
                </a:solidFill>
              </a:defRPr>
            </a:lvl2pPr>
            <a:lvl3pPr marL="3657646" lvl="2" indent="-914411" rtl="0">
              <a:spcBef>
                <a:spcPts val="1067"/>
              </a:spcBef>
              <a:spcAft>
                <a:spcPts val="0"/>
              </a:spcAft>
              <a:buClr>
                <a:srgbClr val="24292E"/>
              </a:buClr>
              <a:buSzPts val="1800"/>
              <a:buChar char="■"/>
              <a:defRPr sz="4800">
                <a:solidFill>
                  <a:srgbClr val="24292E"/>
                </a:solidFill>
              </a:defRPr>
            </a:lvl3pPr>
            <a:lvl4pPr marL="4876861" lvl="3" indent="-914411" rtl="0">
              <a:spcBef>
                <a:spcPts val="1067"/>
              </a:spcBef>
              <a:spcAft>
                <a:spcPts val="0"/>
              </a:spcAft>
              <a:buClr>
                <a:srgbClr val="24292E"/>
              </a:buClr>
              <a:buSzPts val="1800"/>
              <a:buChar char="●"/>
              <a:defRPr sz="4800">
                <a:solidFill>
                  <a:srgbClr val="24292E"/>
                </a:solidFill>
              </a:defRPr>
            </a:lvl4pPr>
            <a:lvl5pPr marL="6096076" lvl="4" indent="-914411" rtl="0">
              <a:spcBef>
                <a:spcPts val="1067"/>
              </a:spcBef>
              <a:spcAft>
                <a:spcPts val="0"/>
              </a:spcAft>
              <a:buClr>
                <a:srgbClr val="24292E"/>
              </a:buClr>
              <a:buSzPts val="1800"/>
              <a:buChar char="○"/>
              <a:defRPr sz="4800">
                <a:solidFill>
                  <a:srgbClr val="24292E"/>
                </a:solidFill>
              </a:defRPr>
            </a:lvl5pPr>
            <a:lvl6pPr marL="7315291" lvl="5" indent="-914411" rtl="0">
              <a:spcBef>
                <a:spcPts val="1067"/>
              </a:spcBef>
              <a:spcAft>
                <a:spcPts val="0"/>
              </a:spcAft>
              <a:buClr>
                <a:srgbClr val="24292E"/>
              </a:buClr>
              <a:buSzPts val="1800"/>
              <a:buChar char="■"/>
              <a:defRPr sz="4800">
                <a:solidFill>
                  <a:srgbClr val="24292E"/>
                </a:solidFill>
              </a:defRPr>
            </a:lvl6pPr>
            <a:lvl7pPr marL="8534507" lvl="6" indent="-914411" rtl="0">
              <a:spcBef>
                <a:spcPts val="1067"/>
              </a:spcBef>
              <a:spcAft>
                <a:spcPts val="0"/>
              </a:spcAft>
              <a:buClr>
                <a:srgbClr val="24292E"/>
              </a:buClr>
              <a:buSzPts val="1800"/>
              <a:buChar char="●"/>
              <a:defRPr sz="4800">
                <a:solidFill>
                  <a:srgbClr val="24292E"/>
                </a:solidFill>
              </a:defRPr>
            </a:lvl7pPr>
            <a:lvl8pPr marL="9753722" lvl="7" indent="-914411" rtl="0">
              <a:spcBef>
                <a:spcPts val="1067"/>
              </a:spcBef>
              <a:spcAft>
                <a:spcPts val="0"/>
              </a:spcAft>
              <a:buClr>
                <a:srgbClr val="24292E"/>
              </a:buClr>
              <a:buSzPts val="1800"/>
              <a:buChar char="○"/>
              <a:defRPr sz="4800">
                <a:solidFill>
                  <a:srgbClr val="24292E"/>
                </a:solidFill>
              </a:defRPr>
            </a:lvl8pPr>
            <a:lvl9pPr marL="10972937" lvl="8" indent="-914411" rtl="0">
              <a:spcBef>
                <a:spcPts val="1067"/>
              </a:spcBef>
              <a:spcAft>
                <a:spcPts val="1067"/>
              </a:spcAft>
              <a:buClr>
                <a:srgbClr val="24292E"/>
              </a:buClr>
              <a:buSzPts val="1800"/>
              <a:buChar char="■"/>
              <a:defRPr sz="4800">
                <a:solidFill>
                  <a:srgbClr val="24292E"/>
                </a:solidFill>
              </a:defRPr>
            </a:lvl9pPr>
          </a:lstStyle>
          <a:p>
            <a:endParaRPr/>
          </a:p>
        </p:txBody>
      </p:sp>
    </p:spTree>
    <p:extLst>
      <p:ext uri="{BB962C8B-B14F-4D97-AF65-F5344CB8AC3E}">
        <p14:creationId xmlns:p14="http://schemas.microsoft.com/office/powerpoint/2010/main" val="256725112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matchingName="Reaction - Eyes">
  <p:cSld name="Reaction - Eyes">
    <p:spTree>
      <p:nvGrpSpPr>
        <p:cNvPr id="1" name="Shape 67"/>
        <p:cNvGrpSpPr/>
        <p:nvPr/>
      </p:nvGrpSpPr>
      <p:grpSpPr>
        <a:xfrm>
          <a:off x="0" y="0"/>
          <a:ext cx="0" cy="0"/>
          <a:chOff x="0" y="0"/>
          <a:chExt cx="0" cy="0"/>
        </a:xfrm>
      </p:grpSpPr>
      <p:sp>
        <p:nvSpPr>
          <p:cNvPr id="68" name="Google Shape;68;p15"/>
          <p:cNvSpPr txBox="1">
            <a:spLocks noGrp="1"/>
          </p:cNvSpPr>
          <p:nvPr>
            <p:ph type="body" idx="1"/>
          </p:nvPr>
        </p:nvSpPr>
        <p:spPr>
          <a:xfrm>
            <a:off x="1778000" y="6985000"/>
            <a:ext cx="20828000" cy="4572000"/>
          </a:xfrm>
          <a:prstGeom prst="rect">
            <a:avLst/>
          </a:prstGeom>
          <a:noFill/>
          <a:ln>
            <a:noFill/>
          </a:ln>
        </p:spPr>
        <p:txBody>
          <a:bodyPr spcFirstLastPara="1" wrap="square" lIns="19050" tIns="19050" rIns="19050" bIns="19050" anchor="t" anchorCtr="0">
            <a:noAutofit/>
          </a:bodyPr>
          <a:lstStyle>
            <a:lvl1pPr marL="1219215" lvl="0" indent="-609608" algn="ctr" rtl="0">
              <a:lnSpc>
                <a:spcPct val="120000"/>
              </a:lnSpc>
              <a:spcBef>
                <a:spcPts val="0"/>
              </a:spcBef>
              <a:spcAft>
                <a:spcPts val="0"/>
              </a:spcAft>
              <a:buClr>
                <a:srgbClr val="D1D5DA"/>
              </a:buClr>
              <a:buSzPts val="1800"/>
              <a:buFont typeface="Helvetica Neue Light"/>
              <a:buNone/>
              <a:defRPr sz="4800">
                <a:solidFill>
                  <a:srgbClr val="D1D5DA"/>
                </a:solidFill>
                <a:latin typeface="Helvetica Neue Light"/>
                <a:ea typeface="Helvetica Neue Light"/>
                <a:cs typeface="Helvetica Neue Light"/>
                <a:sym typeface="Helvetica Neue Light"/>
              </a:defRPr>
            </a:lvl1pPr>
            <a:lvl2pPr marL="2438430" lvl="1" indent="-609608" algn="ctr" rtl="0">
              <a:lnSpc>
                <a:spcPct val="120000"/>
              </a:lnSpc>
              <a:spcBef>
                <a:spcPts val="0"/>
              </a:spcBef>
              <a:spcAft>
                <a:spcPts val="0"/>
              </a:spcAft>
              <a:buClr>
                <a:srgbClr val="D1D5DA"/>
              </a:buClr>
              <a:buSzPts val="1800"/>
              <a:buFont typeface="Helvetica Neue Light"/>
              <a:buNone/>
              <a:defRPr sz="4800">
                <a:solidFill>
                  <a:srgbClr val="D1D5DA"/>
                </a:solidFill>
                <a:latin typeface="Helvetica Neue Light"/>
                <a:ea typeface="Helvetica Neue Light"/>
                <a:cs typeface="Helvetica Neue Light"/>
                <a:sym typeface="Helvetica Neue Light"/>
              </a:defRPr>
            </a:lvl2pPr>
            <a:lvl3pPr marL="3657646" lvl="2" indent="-609608" algn="ctr" rtl="0">
              <a:lnSpc>
                <a:spcPct val="120000"/>
              </a:lnSpc>
              <a:spcBef>
                <a:spcPts val="0"/>
              </a:spcBef>
              <a:spcAft>
                <a:spcPts val="0"/>
              </a:spcAft>
              <a:buClr>
                <a:srgbClr val="D1D5DA"/>
              </a:buClr>
              <a:buSzPts val="1800"/>
              <a:buFont typeface="Helvetica Neue Light"/>
              <a:buNone/>
              <a:defRPr sz="4800">
                <a:solidFill>
                  <a:srgbClr val="D1D5DA"/>
                </a:solidFill>
                <a:latin typeface="Helvetica Neue Light"/>
                <a:ea typeface="Helvetica Neue Light"/>
                <a:cs typeface="Helvetica Neue Light"/>
                <a:sym typeface="Helvetica Neue Light"/>
              </a:defRPr>
            </a:lvl3pPr>
            <a:lvl4pPr marL="4876861" lvl="3" indent="-609608" algn="ctr" rtl="0">
              <a:lnSpc>
                <a:spcPct val="120000"/>
              </a:lnSpc>
              <a:spcBef>
                <a:spcPts val="0"/>
              </a:spcBef>
              <a:spcAft>
                <a:spcPts val="0"/>
              </a:spcAft>
              <a:buClr>
                <a:srgbClr val="D1D5DA"/>
              </a:buClr>
              <a:buSzPts val="1800"/>
              <a:buFont typeface="Helvetica Neue Light"/>
              <a:buNone/>
              <a:defRPr sz="4800">
                <a:solidFill>
                  <a:srgbClr val="D1D5DA"/>
                </a:solidFill>
                <a:latin typeface="Helvetica Neue Light"/>
                <a:ea typeface="Helvetica Neue Light"/>
                <a:cs typeface="Helvetica Neue Light"/>
                <a:sym typeface="Helvetica Neue Light"/>
              </a:defRPr>
            </a:lvl4pPr>
            <a:lvl5pPr marL="6096076" lvl="4" indent="-609608" algn="ctr" rtl="0">
              <a:lnSpc>
                <a:spcPct val="120000"/>
              </a:lnSpc>
              <a:spcBef>
                <a:spcPts val="0"/>
              </a:spcBef>
              <a:spcAft>
                <a:spcPts val="0"/>
              </a:spcAft>
              <a:buClr>
                <a:srgbClr val="D1D5DA"/>
              </a:buClr>
              <a:buSzPts val="1800"/>
              <a:buFont typeface="Helvetica Neue Light"/>
              <a:buNone/>
              <a:defRPr sz="4800">
                <a:solidFill>
                  <a:srgbClr val="D1D5DA"/>
                </a:solidFill>
                <a:latin typeface="Helvetica Neue Light"/>
                <a:ea typeface="Helvetica Neue Light"/>
                <a:cs typeface="Helvetica Neue Light"/>
                <a:sym typeface="Helvetica Neue Light"/>
              </a:defRPr>
            </a:lvl5pPr>
            <a:lvl6pPr marL="7315291" lvl="5" indent="-914411" algn="l" rtl="0">
              <a:lnSpc>
                <a:spcPct val="100000"/>
              </a:lnSpc>
              <a:spcBef>
                <a:spcPts val="4000"/>
              </a:spcBef>
              <a:spcAft>
                <a:spcPts val="0"/>
              </a:spcAft>
              <a:buClr>
                <a:srgbClr val="FFFFFF"/>
              </a:buClr>
              <a:buSzPts val="1800"/>
              <a:buFont typeface="Helvetica Neue Light"/>
              <a:buChar char="-"/>
              <a:defRPr sz="4800">
                <a:latin typeface="Helvetica Neue Light"/>
                <a:ea typeface="Helvetica Neue Light"/>
                <a:cs typeface="Helvetica Neue Light"/>
                <a:sym typeface="Helvetica Neue Light"/>
              </a:defRPr>
            </a:lvl6pPr>
            <a:lvl7pPr marL="8534507" lvl="6" indent="-914411" algn="l" rtl="0">
              <a:lnSpc>
                <a:spcPct val="100000"/>
              </a:lnSpc>
              <a:spcBef>
                <a:spcPts val="4000"/>
              </a:spcBef>
              <a:spcAft>
                <a:spcPts val="0"/>
              </a:spcAft>
              <a:buClr>
                <a:srgbClr val="FFFFFF"/>
              </a:buClr>
              <a:buSzPts val="1800"/>
              <a:buFont typeface="Helvetica Neue Light"/>
              <a:buChar char="-"/>
              <a:defRPr sz="4800">
                <a:latin typeface="Helvetica Neue Light"/>
                <a:ea typeface="Helvetica Neue Light"/>
                <a:cs typeface="Helvetica Neue Light"/>
                <a:sym typeface="Helvetica Neue Light"/>
              </a:defRPr>
            </a:lvl7pPr>
            <a:lvl8pPr marL="9753722" lvl="7" indent="-914411" algn="l" rtl="0">
              <a:lnSpc>
                <a:spcPct val="100000"/>
              </a:lnSpc>
              <a:spcBef>
                <a:spcPts val="4000"/>
              </a:spcBef>
              <a:spcAft>
                <a:spcPts val="0"/>
              </a:spcAft>
              <a:buClr>
                <a:srgbClr val="FFFFFF"/>
              </a:buClr>
              <a:buSzPts val="1800"/>
              <a:buFont typeface="Helvetica Neue Light"/>
              <a:buChar char="-"/>
              <a:defRPr sz="4800">
                <a:latin typeface="Helvetica Neue Light"/>
                <a:ea typeface="Helvetica Neue Light"/>
                <a:cs typeface="Helvetica Neue Light"/>
                <a:sym typeface="Helvetica Neue Light"/>
              </a:defRPr>
            </a:lvl8pPr>
            <a:lvl9pPr marL="10972937" lvl="8" indent="-914411" algn="l" rtl="0">
              <a:lnSpc>
                <a:spcPct val="100000"/>
              </a:lnSpc>
              <a:spcBef>
                <a:spcPts val="4000"/>
              </a:spcBef>
              <a:spcAft>
                <a:spcPts val="0"/>
              </a:spcAft>
              <a:buClr>
                <a:srgbClr val="FFFFFF"/>
              </a:buClr>
              <a:buSzPts val="1800"/>
              <a:buFont typeface="Helvetica Neue Light"/>
              <a:buChar char="-"/>
              <a:defRPr sz="4800">
                <a:latin typeface="Helvetica Neue Light"/>
                <a:ea typeface="Helvetica Neue Light"/>
                <a:cs typeface="Helvetica Neue Light"/>
                <a:sym typeface="Helvetica Neue Light"/>
              </a:defRPr>
            </a:lvl9pPr>
          </a:lstStyle>
          <a:p>
            <a:endParaRPr/>
          </a:p>
        </p:txBody>
      </p:sp>
      <p:pic>
        <p:nvPicPr>
          <p:cNvPr id="69" name="Google Shape;69;p15"/>
          <p:cNvPicPr preferRelativeResize="0"/>
          <p:nvPr/>
        </p:nvPicPr>
        <p:blipFill rotWithShape="1">
          <a:blip r:embed="rId2">
            <a:alphaModFix/>
          </a:blip>
          <a:srcRect/>
          <a:stretch/>
        </p:blipFill>
        <p:spPr>
          <a:xfrm>
            <a:off x="11190168" y="1332467"/>
            <a:ext cx="1990933" cy="1990933"/>
          </a:xfrm>
          <a:prstGeom prst="rect">
            <a:avLst/>
          </a:prstGeom>
          <a:noFill/>
          <a:ln>
            <a:noFill/>
          </a:ln>
        </p:spPr>
      </p:pic>
      <p:sp>
        <p:nvSpPr>
          <p:cNvPr id="70" name="Google Shape;70;p15"/>
          <p:cNvSpPr txBox="1">
            <a:spLocks noGrp="1"/>
          </p:cNvSpPr>
          <p:nvPr>
            <p:ph type="title"/>
          </p:nvPr>
        </p:nvSpPr>
        <p:spPr>
          <a:xfrm>
            <a:off x="1219200" y="4567000"/>
            <a:ext cx="21945600" cy="2286400"/>
          </a:xfrm>
          <a:prstGeom prst="rect">
            <a:avLst/>
          </a:prstGeom>
          <a:noFill/>
          <a:ln>
            <a:noFill/>
          </a:ln>
        </p:spPr>
        <p:txBody>
          <a:bodyPr spcFirstLastPara="1" wrap="square" lIns="19050" tIns="19050" rIns="19050" bIns="19050" anchor="t" anchorCtr="0">
            <a:noAutofit/>
          </a:bodyPr>
          <a:lstStyle>
            <a:lvl1pPr lvl="0" algn="ctr" rtl="0">
              <a:lnSpc>
                <a:spcPct val="100000"/>
              </a:lnSpc>
              <a:spcBef>
                <a:spcPts val="0"/>
              </a:spcBef>
              <a:spcAft>
                <a:spcPts val="0"/>
              </a:spcAft>
              <a:buClr>
                <a:srgbClr val="FFFFFF"/>
              </a:buClr>
              <a:buSzPts val="4000"/>
              <a:buNone/>
              <a:defRPr sz="10667"/>
            </a:lvl1pPr>
            <a:lvl2pPr lvl="1" algn="l" rtl="0">
              <a:lnSpc>
                <a:spcPct val="100000"/>
              </a:lnSpc>
              <a:spcBef>
                <a:spcPts val="0"/>
              </a:spcBef>
              <a:spcAft>
                <a:spcPts val="0"/>
              </a:spcAft>
              <a:buClr>
                <a:srgbClr val="FFFFFF"/>
              </a:buClr>
              <a:buSzPts val="4000"/>
              <a:buNone/>
              <a:defRPr sz="10667"/>
            </a:lvl2pPr>
            <a:lvl3pPr lvl="2" algn="l" rtl="0">
              <a:lnSpc>
                <a:spcPct val="100000"/>
              </a:lnSpc>
              <a:spcBef>
                <a:spcPts val="0"/>
              </a:spcBef>
              <a:spcAft>
                <a:spcPts val="0"/>
              </a:spcAft>
              <a:buClr>
                <a:srgbClr val="FFFFFF"/>
              </a:buClr>
              <a:buSzPts val="4000"/>
              <a:buNone/>
              <a:defRPr sz="10667"/>
            </a:lvl3pPr>
            <a:lvl4pPr lvl="3" algn="l" rtl="0">
              <a:lnSpc>
                <a:spcPct val="100000"/>
              </a:lnSpc>
              <a:spcBef>
                <a:spcPts val="0"/>
              </a:spcBef>
              <a:spcAft>
                <a:spcPts val="0"/>
              </a:spcAft>
              <a:buClr>
                <a:srgbClr val="FFFFFF"/>
              </a:buClr>
              <a:buSzPts val="4000"/>
              <a:buNone/>
              <a:defRPr sz="10667"/>
            </a:lvl4pPr>
            <a:lvl5pPr lvl="4" algn="l" rtl="0">
              <a:lnSpc>
                <a:spcPct val="100000"/>
              </a:lnSpc>
              <a:spcBef>
                <a:spcPts val="0"/>
              </a:spcBef>
              <a:spcAft>
                <a:spcPts val="0"/>
              </a:spcAft>
              <a:buClr>
                <a:srgbClr val="FFFFFF"/>
              </a:buClr>
              <a:buSzPts val="4000"/>
              <a:buNone/>
              <a:defRPr sz="10667"/>
            </a:lvl5pPr>
            <a:lvl6pPr lvl="5" algn="l" rtl="0">
              <a:lnSpc>
                <a:spcPct val="100000"/>
              </a:lnSpc>
              <a:spcBef>
                <a:spcPts val="0"/>
              </a:spcBef>
              <a:spcAft>
                <a:spcPts val="0"/>
              </a:spcAft>
              <a:buClr>
                <a:srgbClr val="FFFFFF"/>
              </a:buClr>
              <a:buSzPts val="4000"/>
              <a:buNone/>
              <a:defRPr sz="10667"/>
            </a:lvl6pPr>
            <a:lvl7pPr lvl="6" algn="l" rtl="0">
              <a:lnSpc>
                <a:spcPct val="100000"/>
              </a:lnSpc>
              <a:spcBef>
                <a:spcPts val="0"/>
              </a:spcBef>
              <a:spcAft>
                <a:spcPts val="0"/>
              </a:spcAft>
              <a:buClr>
                <a:srgbClr val="FFFFFF"/>
              </a:buClr>
              <a:buSzPts val="4000"/>
              <a:buNone/>
              <a:defRPr sz="10667"/>
            </a:lvl7pPr>
            <a:lvl8pPr lvl="7" algn="l" rtl="0">
              <a:lnSpc>
                <a:spcPct val="100000"/>
              </a:lnSpc>
              <a:spcBef>
                <a:spcPts val="0"/>
              </a:spcBef>
              <a:spcAft>
                <a:spcPts val="0"/>
              </a:spcAft>
              <a:buClr>
                <a:srgbClr val="FFFFFF"/>
              </a:buClr>
              <a:buSzPts val="4000"/>
              <a:buNone/>
              <a:defRPr sz="10667"/>
            </a:lvl8pPr>
            <a:lvl9pPr lvl="8" algn="l" rtl="0">
              <a:lnSpc>
                <a:spcPct val="100000"/>
              </a:lnSpc>
              <a:spcBef>
                <a:spcPts val="0"/>
              </a:spcBef>
              <a:spcAft>
                <a:spcPts val="0"/>
              </a:spcAft>
              <a:buClr>
                <a:srgbClr val="FFFFFF"/>
              </a:buClr>
              <a:buSzPts val="4000"/>
              <a:buNone/>
              <a:defRPr sz="10667"/>
            </a:lvl9pPr>
          </a:lstStyle>
          <a:p>
            <a:endParaRPr/>
          </a:p>
        </p:txBody>
      </p:sp>
    </p:spTree>
    <p:extLst>
      <p:ext uri="{BB962C8B-B14F-4D97-AF65-F5344CB8AC3E}">
        <p14:creationId xmlns:p14="http://schemas.microsoft.com/office/powerpoint/2010/main" val="334903977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Title w/ bullets">
  <p:cSld name="Title w/ bullets">
    <p:bg>
      <p:bgPr>
        <a:solidFill>
          <a:srgbClr val="24282D"/>
        </a:solidFill>
        <a:effectLst/>
      </p:bgPr>
    </p:bg>
    <p:spTree>
      <p:nvGrpSpPr>
        <p:cNvPr id="1" name="Shape 19"/>
        <p:cNvGrpSpPr/>
        <p:nvPr/>
      </p:nvGrpSpPr>
      <p:grpSpPr>
        <a:xfrm>
          <a:off x="0" y="0"/>
          <a:ext cx="0" cy="0"/>
          <a:chOff x="0" y="0"/>
          <a:chExt cx="0" cy="0"/>
        </a:xfrm>
      </p:grpSpPr>
      <p:sp>
        <p:nvSpPr>
          <p:cNvPr id="20" name="Google Shape;20;p18"/>
          <p:cNvSpPr txBox="1">
            <a:spLocks noGrp="1"/>
          </p:cNvSpPr>
          <p:nvPr>
            <p:ph type="title"/>
          </p:nvPr>
        </p:nvSpPr>
        <p:spPr>
          <a:xfrm>
            <a:off x="1270000" y="762000"/>
            <a:ext cx="21844000" cy="20320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Clr>
                <a:srgbClr val="FAFBFC"/>
              </a:buClr>
              <a:buSzPts val="10000"/>
              <a:buFont typeface="Helvetica Neue"/>
              <a:buNone/>
              <a:defRPr sz="10133">
                <a:solidFill>
                  <a:srgbClr val="FAFBFC"/>
                </a:solidFill>
              </a:defRPr>
            </a:lvl1pPr>
            <a:lvl2pPr lvl="1" algn="ctr">
              <a:lnSpc>
                <a:spcPct val="100000"/>
              </a:lnSpc>
              <a:spcBef>
                <a:spcPts val="0"/>
              </a:spcBef>
              <a:spcAft>
                <a:spcPts val="0"/>
              </a:spcAft>
              <a:buClr>
                <a:srgbClr val="000000"/>
              </a:buClr>
              <a:buSzPts val="1800"/>
              <a:buNone/>
              <a:defRPr/>
            </a:lvl2pPr>
            <a:lvl3pPr lvl="2" algn="ctr">
              <a:lnSpc>
                <a:spcPct val="100000"/>
              </a:lnSpc>
              <a:spcBef>
                <a:spcPts val="0"/>
              </a:spcBef>
              <a:spcAft>
                <a:spcPts val="0"/>
              </a:spcAft>
              <a:buClr>
                <a:srgbClr val="000000"/>
              </a:buClr>
              <a:buSzPts val="1800"/>
              <a:buNone/>
              <a:defRPr/>
            </a:lvl3pPr>
            <a:lvl4pPr lvl="3" algn="ctr">
              <a:lnSpc>
                <a:spcPct val="100000"/>
              </a:lnSpc>
              <a:spcBef>
                <a:spcPts val="0"/>
              </a:spcBef>
              <a:spcAft>
                <a:spcPts val="0"/>
              </a:spcAft>
              <a:buClr>
                <a:srgbClr val="000000"/>
              </a:buClr>
              <a:buSzPts val="1800"/>
              <a:buNone/>
              <a:defRPr/>
            </a:lvl4pPr>
            <a:lvl5pPr lvl="4" algn="ctr">
              <a:lnSpc>
                <a:spcPct val="100000"/>
              </a:lnSpc>
              <a:spcBef>
                <a:spcPts val="0"/>
              </a:spcBef>
              <a:spcAft>
                <a:spcPts val="0"/>
              </a:spcAft>
              <a:buClr>
                <a:srgbClr val="000000"/>
              </a:buClr>
              <a:buSzPts val="1800"/>
              <a:buNone/>
              <a:defRPr/>
            </a:lvl5pPr>
            <a:lvl6pPr lvl="5" algn="ctr">
              <a:lnSpc>
                <a:spcPct val="100000"/>
              </a:lnSpc>
              <a:spcBef>
                <a:spcPts val="0"/>
              </a:spcBef>
              <a:spcAft>
                <a:spcPts val="0"/>
              </a:spcAft>
              <a:buClr>
                <a:srgbClr val="000000"/>
              </a:buClr>
              <a:buSzPts val="1800"/>
              <a:buNone/>
              <a:defRPr/>
            </a:lvl6pPr>
            <a:lvl7pPr lvl="6" algn="ctr">
              <a:lnSpc>
                <a:spcPct val="100000"/>
              </a:lnSpc>
              <a:spcBef>
                <a:spcPts val="0"/>
              </a:spcBef>
              <a:spcAft>
                <a:spcPts val="0"/>
              </a:spcAft>
              <a:buClr>
                <a:srgbClr val="000000"/>
              </a:buClr>
              <a:buSzPts val="1800"/>
              <a:buNone/>
              <a:defRPr/>
            </a:lvl7pPr>
            <a:lvl8pPr lvl="7" algn="ctr">
              <a:lnSpc>
                <a:spcPct val="100000"/>
              </a:lnSpc>
              <a:spcBef>
                <a:spcPts val="0"/>
              </a:spcBef>
              <a:spcAft>
                <a:spcPts val="0"/>
              </a:spcAft>
              <a:buClr>
                <a:srgbClr val="000000"/>
              </a:buClr>
              <a:buSzPts val="1800"/>
              <a:buNone/>
              <a:defRPr/>
            </a:lvl8pPr>
            <a:lvl9pPr lvl="8" algn="ctr">
              <a:lnSpc>
                <a:spcPct val="100000"/>
              </a:lnSpc>
              <a:spcBef>
                <a:spcPts val="0"/>
              </a:spcBef>
              <a:spcAft>
                <a:spcPts val="0"/>
              </a:spcAft>
              <a:buClr>
                <a:srgbClr val="000000"/>
              </a:buClr>
              <a:buSzPts val="1800"/>
              <a:buNone/>
              <a:defRPr/>
            </a:lvl9pPr>
          </a:lstStyle>
          <a:p>
            <a:endParaRPr/>
          </a:p>
        </p:txBody>
      </p:sp>
      <p:sp>
        <p:nvSpPr>
          <p:cNvPr id="21" name="Google Shape;21;p18"/>
          <p:cNvSpPr txBox="1">
            <a:spLocks noGrp="1"/>
          </p:cNvSpPr>
          <p:nvPr>
            <p:ph type="body" idx="1"/>
          </p:nvPr>
        </p:nvSpPr>
        <p:spPr>
          <a:xfrm>
            <a:off x="1270001" y="3556000"/>
            <a:ext cx="21844003" cy="8890000"/>
          </a:xfrm>
          <a:prstGeom prst="rect">
            <a:avLst/>
          </a:prstGeom>
          <a:noFill/>
          <a:ln>
            <a:noFill/>
          </a:ln>
        </p:spPr>
        <p:txBody>
          <a:bodyPr spcFirstLastPara="1" wrap="square" lIns="0" tIns="0" rIns="0" bIns="0" anchor="ctr" anchorCtr="0">
            <a:normAutofit/>
          </a:bodyPr>
          <a:lstStyle>
            <a:lvl1pPr marL="457206" lvl="0" indent="-561983" algn="l">
              <a:lnSpc>
                <a:spcPct val="100000"/>
              </a:lnSpc>
              <a:spcBef>
                <a:spcPts val="4501"/>
              </a:spcBef>
              <a:spcAft>
                <a:spcPts val="0"/>
              </a:spcAft>
              <a:buClr>
                <a:srgbClr val="FFFFFF"/>
              </a:buClr>
              <a:buSzPts val="5250"/>
              <a:buFont typeface="Helvetica Neue"/>
              <a:buChar char="•"/>
              <a:defRPr sz="6933">
                <a:solidFill>
                  <a:srgbClr val="FFFFFF"/>
                </a:solidFill>
              </a:defRPr>
            </a:lvl1pPr>
            <a:lvl2pPr marL="914411" lvl="1" indent="-561983" algn="l">
              <a:lnSpc>
                <a:spcPct val="100000"/>
              </a:lnSpc>
              <a:spcBef>
                <a:spcPts val="4501"/>
              </a:spcBef>
              <a:spcAft>
                <a:spcPts val="0"/>
              </a:spcAft>
              <a:buClr>
                <a:srgbClr val="FFFFFF"/>
              </a:buClr>
              <a:buSzPts val="5250"/>
              <a:buFont typeface="Helvetica Neue"/>
              <a:buChar char="•"/>
              <a:defRPr sz="6933">
                <a:solidFill>
                  <a:srgbClr val="FFFFFF"/>
                </a:solidFill>
              </a:defRPr>
            </a:lvl2pPr>
            <a:lvl3pPr marL="1371617" lvl="2" indent="-561983" algn="l">
              <a:lnSpc>
                <a:spcPct val="100000"/>
              </a:lnSpc>
              <a:spcBef>
                <a:spcPts val="4501"/>
              </a:spcBef>
              <a:spcAft>
                <a:spcPts val="0"/>
              </a:spcAft>
              <a:buClr>
                <a:srgbClr val="FFFFFF"/>
              </a:buClr>
              <a:buSzPts val="5250"/>
              <a:buFont typeface="Helvetica Neue"/>
              <a:buChar char="•"/>
              <a:defRPr sz="6933">
                <a:solidFill>
                  <a:srgbClr val="FFFFFF"/>
                </a:solidFill>
              </a:defRPr>
            </a:lvl3pPr>
            <a:lvl4pPr marL="1828823" lvl="3" indent="-561983" algn="l">
              <a:lnSpc>
                <a:spcPct val="100000"/>
              </a:lnSpc>
              <a:spcBef>
                <a:spcPts val="4501"/>
              </a:spcBef>
              <a:spcAft>
                <a:spcPts val="0"/>
              </a:spcAft>
              <a:buClr>
                <a:srgbClr val="FFFFFF"/>
              </a:buClr>
              <a:buSzPts val="5250"/>
              <a:buFont typeface="Helvetica Neue"/>
              <a:buChar char="•"/>
              <a:defRPr sz="6933">
                <a:solidFill>
                  <a:srgbClr val="FFFFFF"/>
                </a:solidFill>
              </a:defRPr>
            </a:lvl4pPr>
            <a:lvl5pPr marL="2286029" lvl="4" indent="-561983" algn="l">
              <a:lnSpc>
                <a:spcPct val="100000"/>
              </a:lnSpc>
              <a:spcBef>
                <a:spcPts val="4501"/>
              </a:spcBef>
              <a:spcAft>
                <a:spcPts val="0"/>
              </a:spcAft>
              <a:buClr>
                <a:srgbClr val="FFFFFF"/>
              </a:buClr>
              <a:buSzPts val="5250"/>
              <a:buFont typeface="Helvetica Neue"/>
              <a:buChar char="•"/>
              <a:defRPr sz="6933">
                <a:solidFill>
                  <a:srgbClr val="FFFFFF"/>
                </a:solidFill>
              </a:defRPr>
            </a:lvl5pPr>
            <a:lvl6pPr marL="2743234" lvl="5" indent="-314329" algn="l">
              <a:lnSpc>
                <a:spcPct val="100000"/>
              </a:lnSpc>
              <a:spcBef>
                <a:spcPts val="5200"/>
              </a:spcBef>
              <a:spcAft>
                <a:spcPts val="0"/>
              </a:spcAft>
              <a:buClr>
                <a:srgbClr val="000000"/>
              </a:buClr>
              <a:buSzPts val="1350"/>
              <a:buChar char="•"/>
              <a:defRPr/>
            </a:lvl6pPr>
            <a:lvl7pPr marL="3200440" lvl="6" indent="-314329" algn="l">
              <a:lnSpc>
                <a:spcPct val="100000"/>
              </a:lnSpc>
              <a:spcBef>
                <a:spcPts val="5200"/>
              </a:spcBef>
              <a:spcAft>
                <a:spcPts val="0"/>
              </a:spcAft>
              <a:buClr>
                <a:srgbClr val="000000"/>
              </a:buClr>
              <a:buSzPts val="1350"/>
              <a:buChar char="•"/>
              <a:defRPr/>
            </a:lvl7pPr>
            <a:lvl8pPr marL="3657646" lvl="7" indent="-314329" algn="l">
              <a:lnSpc>
                <a:spcPct val="100000"/>
              </a:lnSpc>
              <a:spcBef>
                <a:spcPts val="5200"/>
              </a:spcBef>
              <a:spcAft>
                <a:spcPts val="0"/>
              </a:spcAft>
              <a:buClr>
                <a:srgbClr val="000000"/>
              </a:buClr>
              <a:buSzPts val="1350"/>
              <a:buChar char="•"/>
              <a:defRPr/>
            </a:lvl8pPr>
            <a:lvl9pPr marL="4114851" lvl="8" indent="-314329" algn="l">
              <a:lnSpc>
                <a:spcPct val="100000"/>
              </a:lnSpc>
              <a:spcBef>
                <a:spcPts val="5200"/>
              </a:spcBef>
              <a:spcAft>
                <a:spcPts val="0"/>
              </a:spcAft>
              <a:buClr>
                <a:srgbClr val="000000"/>
              </a:buClr>
              <a:buSzPts val="1350"/>
              <a:buChar char="•"/>
              <a:defRPr/>
            </a:lvl9pPr>
          </a:lstStyle>
          <a:p>
            <a:endParaRPr/>
          </a:p>
        </p:txBody>
      </p:sp>
      <p:sp>
        <p:nvSpPr>
          <p:cNvPr id="22" name="Google Shape;22;p18"/>
          <p:cNvSpPr txBox="1">
            <a:spLocks noGrp="1"/>
          </p:cNvSpPr>
          <p:nvPr>
            <p:ph type="sldNum" idx="12"/>
          </p:nvPr>
        </p:nvSpPr>
        <p:spPr>
          <a:xfrm>
            <a:off x="11935768" y="13010556"/>
            <a:ext cx="494608" cy="1252241"/>
          </a:xfrm>
          <a:prstGeom prst="rect">
            <a:avLst/>
          </a:prstGeom>
          <a:noFill/>
          <a:ln>
            <a:noFill/>
          </a:ln>
        </p:spPr>
        <p:txBody>
          <a:bodyPr spcFirstLastPara="1" wrap="square" lIns="71425" tIns="71425" rIns="71425" bIns="71425" anchor="t" anchorCtr="0">
            <a:spAutoFit/>
          </a:bodyPr>
          <a:lstStyle>
            <a:lvl1pPr marL="0" lvl="0" indent="0" algn="ctr">
              <a:lnSpc>
                <a:spcPct val="100000"/>
              </a:lnSpc>
              <a:spcBef>
                <a:spcPts val="0"/>
              </a:spcBef>
              <a:spcAft>
                <a:spcPts val="0"/>
              </a:spcAft>
              <a:buClr>
                <a:srgbClr val="000000"/>
              </a:buClr>
              <a:buSzPts val="2400"/>
              <a:buFont typeface="Helvetica Neue"/>
              <a:buNone/>
              <a:defRPr sz="2400"/>
            </a:lvl1pPr>
            <a:lvl2pPr marL="0" lvl="1" indent="0" algn="ctr">
              <a:lnSpc>
                <a:spcPct val="100000"/>
              </a:lnSpc>
              <a:spcBef>
                <a:spcPts val="0"/>
              </a:spcBef>
              <a:spcAft>
                <a:spcPts val="0"/>
              </a:spcAft>
              <a:buClr>
                <a:srgbClr val="000000"/>
              </a:buClr>
              <a:buSzPts val="2400"/>
              <a:buFont typeface="Helvetica Neue"/>
              <a:buNone/>
              <a:defRPr sz="2400"/>
            </a:lvl2pPr>
            <a:lvl3pPr marL="0" lvl="2" indent="0" algn="ctr">
              <a:lnSpc>
                <a:spcPct val="100000"/>
              </a:lnSpc>
              <a:spcBef>
                <a:spcPts val="0"/>
              </a:spcBef>
              <a:spcAft>
                <a:spcPts val="0"/>
              </a:spcAft>
              <a:buClr>
                <a:srgbClr val="000000"/>
              </a:buClr>
              <a:buSzPts val="2400"/>
              <a:buFont typeface="Helvetica Neue"/>
              <a:buNone/>
              <a:defRPr sz="2400"/>
            </a:lvl3pPr>
            <a:lvl4pPr marL="0" lvl="3" indent="0" algn="ctr">
              <a:lnSpc>
                <a:spcPct val="100000"/>
              </a:lnSpc>
              <a:spcBef>
                <a:spcPts val="0"/>
              </a:spcBef>
              <a:spcAft>
                <a:spcPts val="0"/>
              </a:spcAft>
              <a:buClr>
                <a:srgbClr val="000000"/>
              </a:buClr>
              <a:buSzPts val="2400"/>
              <a:buFont typeface="Helvetica Neue"/>
              <a:buNone/>
              <a:defRPr sz="2400"/>
            </a:lvl4pPr>
            <a:lvl5pPr marL="0" lvl="4" indent="0" algn="ctr">
              <a:lnSpc>
                <a:spcPct val="100000"/>
              </a:lnSpc>
              <a:spcBef>
                <a:spcPts val="0"/>
              </a:spcBef>
              <a:spcAft>
                <a:spcPts val="0"/>
              </a:spcAft>
              <a:buClr>
                <a:srgbClr val="000000"/>
              </a:buClr>
              <a:buSzPts val="2400"/>
              <a:buFont typeface="Helvetica Neue"/>
              <a:buNone/>
              <a:defRPr sz="2400"/>
            </a:lvl5pPr>
            <a:lvl6pPr marL="0" lvl="5" indent="0" algn="ctr">
              <a:lnSpc>
                <a:spcPct val="100000"/>
              </a:lnSpc>
              <a:spcBef>
                <a:spcPts val="0"/>
              </a:spcBef>
              <a:spcAft>
                <a:spcPts val="0"/>
              </a:spcAft>
              <a:buClr>
                <a:srgbClr val="000000"/>
              </a:buClr>
              <a:buSzPts val="2400"/>
              <a:buFont typeface="Helvetica Neue"/>
              <a:buNone/>
              <a:defRPr sz="2400"/>
            </a:lvl6pPr>
            <a:lvl7pPr marL="0" lvl="6" indent="0" algn="ctr">
              <a:lnSpc>
                <a:spcPct val="100000"/>
              </a:lnSpc>
              <a:spcBef>
                <a:spcPts val="0"/>
              </a:spcBef>
              <a:spcAft>
                <a:spcPts val="0"/>
              </a:spcAft>
              <a:buClr>
                <a:srgbClr val="000000"/>
              </a:buClr>
              <a:buSzPts val="2400"/>
              <a:buFont typeface="Helvetica Neue"/>
              <a:buNone/>
              <a:defRPr sz="2400"/>
            </a:lvl7pPr>
            <a:lvl8pPr marL="0" lvl="7" indent="0" algn="ctr">
              <a:lnSpc>
                <a:spcPct val="100000"/>
              </a:lnSpc>
              <a:spcBef>
                <a:spcPts val="0"/>
              </a:spcBef>
              <a:spcAft>
                <a:spcPts val="0"/>
              </a:spcAft>
              <a:buClr>
                <a:srgbClr val="000000"/>
              </a:buClr>
              <a:buSzPts val="2400"/>
              <a:buFont typeface="Helvetica Neue"/>
              <a:buNone/>
              <a:defRPr sz="2400"/>
            </a:lvl8pPr>
            <a:lvl9pPr marL="0" lvl="8" indent="0" algn="ctr">
              <a:lnSpc>
                <a:spcPct val="100000"/>
              </a:lnSpc>
              <a:spcBef>
                <a:spcPts val="0"/>
              </a:spcBef>
              <a:spcAft>
                <a:spcPts val="0"/>
              </a:spcAft>
              <a:buClr>
                <a:srgbClr val="000000"/>
              </a:buClr>
              <a:buSzPts val="2400"/>
              <a:buFont typeface="Helvetica Neue"/>
              <a:buNone/>
              <a:defRPr sz="2400"/>
            </a:lvl9pPr>
          </a:lstStyle>
          <a:p>
            <a:fld id="{00000000-1234-1234-1234-123412341234}" type="slidenum">
              <a:rPr lang="en-US" smtClean="0"/>
              <a:pPr/>
              <a:t>‹#›</a:t>
            </a:fld>
            <a:endParaRPr lang="en-US" b="0">
              <a:solidFill>
                <a:srgbClr val="000000"/>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1704295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Box Layout 2">
    <p:spTree>
      <p:nvGrpSpPr>
        <p:cNvPr id="1" name=""/>
        <p:cNvGrpSpPr/>
        <p:nvPr/>
      </p:nvGrpSpPr>
      <p:grpSpPr>
        <a:xfrm>
          <a:off x="0" y="0"/>
          <a:ext cx="0" cy="0"/>
          <a:chOff x="0" y="0"/>
          <a:chExt cx="0" cy="0"/>
        </a:xfrm>
      </p:grpSpPr>
      <p:sp>
        <p:nvSpPr>
          <p:cNvPr id="104" name="Title Text"/>
          <p:cNvSpPr txBox="1">
            <a:spLocks noGrp="1"/>
          </p:cNvSpPr>
          <p:nvPr>
            <p:ph type="title"/>
          </p:nvPr>
        </p:nvSpPr>
        <p:spPr>
          <a:xfrm>
            <a:off x="1016000" y="609600"/>
            <a:ext cx="22352024" cy="1648384"/>
          </a:xfrm>
          <a:prstGeom prst="rect">
            <a:avLst/>
          </a:prstGeom>
        </p:spPr>
        <p:txBody>
          <a:bodyPr/>
          <a:lstStyle>
            <a:lvl1pPr algn="ctr"/>
          </a:lstStyle>
          <a:p>
            <a:r>
              <a:rPr lang="en-US"/>
              <a:t>Click to edit Master title style</a:t>
            </a:r>
            <a:endParaRPr/>
          </a:p>
        </p:txBody>
      </p:sp>
      <p:sp>
        <p:nvSpPr>
          <p:cNvPr id="106" name="2-3x private repo creation"/>
          <p:cNvSpPr txBox="1">
            <a:spLocks noGrp="1"/>
          </p:cNvSpPr>
          <p:nvPr>
            <p:ph type="body" sz="quarter" idx="14"/>
          </p:nvPr>
        </p:nvSpPr>
        <p:spPr>
          <a:xfrm>
            <a:off x="2328434" y="5648405"/>
            <a:ext cx="9144001" cy="722955"/>
          </a:xfrm>
          <a:prstGeom prst="rect">
            <a:avLst/>
          </a:prstGeom>
        </p:spPr>
        <p:txBody>
          <a:bodyPr wrap="square" anchor="t">
            <a:spAutoFit/>
          </a:bodyPr>
          <a:lstStyle>
            <a:lvl1pPr>
              <a:defRPr sz="4000">
                <a:solidFill>
                  <a:srgbClr val="959DA5"/>
                </a:solidFill>
              </a:defRPr>
            </a:lvl1pPr>
          </a:lstStyle>
          <a:p>
            <a:pPr lvl="0"/>
            <a:r>
              <a:rPr lang="en-US"/>
              <a:t>Click to edit Master text styles</a:t>
            </a:r>
          </a:p>
        </p:txBody>
      </p:sp>
      <p:sp>
        <p:nvSpPr>
          <p:cNvPr id="107" name="Landing on Microsoft Enterprise Agreement"/>
          <p:cNvSpPr txBox="1">
            <a:spLocks noGrp="1"/>
          </p:cNvSpPr>
          <p:nvPr>
            <p:ph type="body" sz="quarter" idx="15"/>
          </p:nvPr>
        </p:nvSpPr>
        <p:spPr>
          <a:xfrm>
            <a:off x="12911565" y="3561714"/>
            <a:ext cx="9144001" cy="2059224"/>
          </a:xfrm>
          <a:prstGeom prst="rect">
            <a:avLst/>
          </a:prstGeom>
        </p:spPr>
        <p:txBody>
          <a:bodyPr anchor="b">
            <a:spAutoFit/>
          </a:bodyPr>
          <a:lstStyle>
            <a:lvl1pPr>
              <a:lnSpc>
                <a:spcPct val="100000"/>
              </a:lnSpc>
              <a:defRPr sz="6400" b="1"/>
            </a:lvl1pPr>
          </a:lstStyle>
          <a:p>
            <a:pPr lvl="0"/>
            <a:r>
              <a:rPr lang="en-US"/>
              <a:t>Click to edit Master text styles</a:t>
            </a:r>
          </a:p>
        </p:txBody>
      </p:sp>
      <p:sp>
        <p:nvSpPr>
          <p:cNvPr id="108" name="vs. 3.0M goal"/>
          <p:cNvSpPr txBox="1">
            <a:spLocks noGrp="1"/>
          </p:cNvSpPr>
          <p:nvPr>
            <p:ph type="body" sz="quarter" idx="16"/>
          </p:nvPr>
        </p:nvSpPr>
        <p:spPr>
          <a:xfrm>
            <a:off x="12911564" y="5648405"/>
            <a:ext cx="9144001" cy="722955"/>
          </a:xfrm>
          <a:prstGeom prst="rect">
            <a:avLst/>
          </a:prstGeom>
        </p:spPr>
        <p:txBody>
          <a:bodyPr wrap="square" anchor="t">
            <a:spAutoFit/>
          </a:bodyPr>
          <a:lstStyle>
            <a:lvl1pPr>
              <a:defRPr sz="4000">
                <a:solidFill>
                  <a:srgbClr val="959DA5"/>
                </a:solidFill>
              </a:defRPr>
            </a:lvl1pPr>
          </a:lstStyle>
          <a:p>
            <a:pPr lvl="0"/>
            <a:r>
              <a:rPr lang="en-US"/>
              <a:t>Click to edit Master text styles</a:t>
            </a:r>
          </a:p>
        </p:txBody>
      </p:sp>
      <p:sp>
        <p:nvSpPr>
          <p:cNvPr id="109" name="20+ Pioneers"/>
          <p:cNvSpPr txBox="1">
            <a:spLocks noGrp="1"/>
          </p:cNvSpPr>
          <p:nvPr>
            <p:ph type="body" sz="quarter" idx="17"/>
          </p:nvPr>
        </p:nvSpPr>
        <p:spPr>
          <a:xfrm>
            <a:off x="2328434" y="8817467"/>
            <a:ext cx="9144001" cy="1068625"/>
          </a:xfrm>
          <a:prstGeom prst="rect">
            <a:avLst/>
          </a:prstGeom>
        </p:spPr>
        <p:txBody>
          <a:bodyPr anchor="b">
            <a:spAutoFit/>
          </a:bodyPr>
          <a:lstStyle>
            <a:lvl1pPr>
              <a:lnSpc>
                <a:spcPct val="100000"/>
              </a:lnSpc>
              <a:defRPr sz="6400" b="1"/>
            </a:lvl1pPr>
          </a:lstStyle>
          <a:p>
            <a:pPr lvl="0"/>
            <a:r>
              <a:rPr lang="en-US"/>
              <a:t>Click to edit Master text styles</a:t>
            </a:r>
          </a:p>
        </p:txBody>
      </p:sp>
      <p:sp>
        <p:nvSpPr>
          <p:cNvPr id="110" name="vs. 3.0M goal"/>
          <p:cNvSpPr txBox="1">
            <a:spLocks noGrp="1"/>
          </p:cNvSpPr>
          <p:nvPr>
            <p:ph type="body" sz="quarter" idx="18"/>
          </p:nvPr>
        </p:nvSpPr>
        <p:spPr>
          <a:xfrm>
            <a:off x="2328435" y="9913559"/>
            <a:ext cx="9144000" cy="722955"/>
          </a:xfrm>
          <a:prstGeom prst="rect">
            <a:avLst/>
          </a:prstGeom>
        </p:spPr>
        <p:txBody>
          <a:bodyPr wrap="square" anchor="t">
            <a:spAutoFit/>
          </a:bodyPr>
          <a:lstStyle>
            <a:lvl1pPr>
              <a:defRPr sz="4000">
                <a:solidFill>
                  <a:srgbClr val="959DA5"/>
                </a:solidFill>
              </a:defRPr>
            </a:lvl1pPr>
          </a:lstStyle>
          <a:p>
            <a:pPr lvl="0"/>
            <a:r>
              <a:rPr lang="en-US"/>
              <a:t>Click to edit Master text styles</a:t>
            </a:r>
          </a:p>
        </p:txBody>
      </p:sp>
      <p:sp>
        <p:nvSpPr>
          <p:cNvPr id="111" name="Bundles offer with Microsoft Visual Studio"/>
          <p:cNvSpPr txBox="1">
            <a:spLocks noGrp="1"/>
          </p:cNvSpPr>
          <p:nvPr>
            <p:ph type="body" sz="quarter" idx="19"/>
          </p:nvPr>
        </p:nvSpPr>
        <p:spPr>
          <a:xfrm>
            <a:off x="12911565" y="7826868"/>
            <a:ext cx="9144001" cy="2059224"/>
          </a:xfrm>
          <a:prstGeom prst="rect">
            <a:avLst/>
          </a:prstGeom>
        </p:spPr>
        <p:txBody>
          <a:bodyPr anchor="b">
            <a:spAutoFit/>
          </a:bodyPr>
          <a:lstStyle>
            <a:lvl1pPr>
              <a:lnSpc>
                <a:spcPct val="100000"/>
              </a:lnSpc>
              <a:defRPr sz="6400" b="1"/>
            </a:lvl1pPr>
          </a:lstStyle>
          <a:p>
            <a:pPr lvl="0"/>
            <a:r>
              <a:rPr lang="en-US"/>
              <a:t>Click to edit Master text styles</a:t>
            </a:r>
          </a:p>
        </p:txBody>
      </p:sp>
      <p:sp>
        <p:nvSpPr>
          <p:cNvPr id="112" name="May Launch"/>
          <p:cNvSpPr txBox="1">
            <a:spLocks noGrp="1"/>
          </p:cNvSpPr>
          <p:nvPr>
            <p:ph type="body" sz="quarter" idx="20"/>
          </p:nvPr>
        </p:nvSpPr>
        <p:spPr>
          <a:xfrm>
            <a:off x="12911564" y="9913559"/>
            <a:ext cx="9144001" cy="722955"/>
          </a:xfrm>
          <a:prstGeom prst="rect">
            <a:avLst/>
          </a:prstGeom>
        </p:spPr>
        <p:txBody>
          <a:bodyPr wrap="square" anchor="t">
            <a:spAutoFit/>
          </a:bodyPr>
          <a:lstStyle>
            <a:lvl1pPr>
              <a:defRPr sz="4000">
                <a:solidFill>
                  <a:srgbClr val="959DA5"/>
                </a:solidFill>
              </a:defRPr>
            </a:lvl1pPr>
          </a:lstStyle>
          <a:p>
            <a:pPr lvl="0"/>
            <a:r>
              <a:rPr lang="en-US"/>
              <a:t>Click to edit Master text styles</a:t>
            </a:r>
          </a:p>
        </p:txBody>
      </p:sp>
      <p:sp>
        <p:nvSpPr>
          <p:cNvPr id="3" name="Text Placeholder 2">
            <a:extLst>
              <a:ext uri="{FF2B5EF4-FFF2-40B4-BE49-F238E27FC236}">
                <a16:creationId xmlns:a16="http://schemas.microsoft.com/office/drawing/2014/main" id="{2C215067-2566-FB4F-B1E7-FA8A6BD7F9F3}"/>
              </a:ext>
            </a:extLst>
          </p:cNvPr>
          <p:cNvSpPr>
            <a:spLocks noGrp="1"/>
          </p:cNvSpPr>
          <p:nvPr>
            <p:ph type="body" sz="quarter" idx="21"/>
          </p:nvPr>
        </p:nvSpPr>
        <p:spPr>
          <a:xfrm>
            <a:off x="2328434" y="3561714"/>
            <a:ext cx="9144001" cy="2047133"/>
          </a:xfrm>
        </p:spPr>
        <p:txBody>
          <a:bodyPr anchor="b">
            <a:noAutofit/>
          </a:bodyPr>
          <a:lstStyle>
            <a:lvl1pPr>
              <a:defRPr sz="6400" b="1"/>
            </a:lvl1pPr>
            <a:lvl2pPr>
              <a:defRPr sz="6400" b="1"/>
            </a:lvl2pPr>
            <a:lvl3pPr>
              <a:defRPr sz="6400" b="1"/>
            </a:lvl3pPr>
            <a:lvl4pPr>
              <a:defRPr sz="6400" b="1"/>
            </a:lvl4pPr>
            <a:lvl5pPr>
              <a:defRPr sz="6400" b="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71624B3A-4079-8049-815D-554166B17568}"/>
              </a:ext>
            </a:extLst>
          </p:cNvPr>
          <p:cNvSpPr>
            <a:spLocks noGrp="1"/>
          </p:cNvSpPr>
          <p:nvPr>
            <p:ph type="ftr" sz="quarter" idx="22"/>
          </p:nvPr>
        </p:nvSpPr>
        <p:spPr/>
        <p:txBody>
          <a:bodyPr/>
          <a:lstStyle/>
          <a:p>
            <a:r>
              <a:rPr lang="en-US"/>
              <a:t>GitHub</a:t>
            </a: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 Bottom">
    <p:spTree>
      <p:nvGrpSpPr>
        <p:cNvPr id="1" name=""/>
        <p:cNvGrpSpPr/>
        <p:nvPr/>
      </p:nvGrpSpPr>
      <p:grpSpPr>
        <a:xfrm>
          <a:off x="0" y="0"/>
          <a:ext cx="0" cy="0"/>
          <a:chOff x="0" y="0"/>
          <a:chExt cx="0" cy="0"/>
        </a:xfrm>
      </p:grpSpPr>
      <p:sp>
        <p:nvSpPr>
          <p:cNvPr id="157" name="Title Text"/>
          <p:cNvSpPr txBox="1">
            <a:spLocks noGrp="1"/>
          </p:cNvSpPr>
          <p:nvPr>
            <p:ph type="title"/>
          </p:nvPr>
        </p:nvSpPr>
        <p:spPr>
          <a:xfrm>
            <a:off x="1016000" y="9715500"/>
            <a:ext cx="22352000" cy="2381250"/>
          </a:xfrm>
          <a:prstGeom prst="rect">
            <a:avLst/>
          </a:prstGeom>
        </p:spPr>
        <p:txBody>
          <a:bodyPr lIns="0" tIns="0" rIns="0" bIns="0" anchor="b"/>
          <a:lstStyle>
            <a:lvl1pPr algn="ctr"/>
          </a:lstStyle>
          <a:p>
            <a:r>
              <a:rPr lang="en-US"/>
              <a:t>Click to edit Master title style</a:t>
            </a:r>
            <a:endParaRPr/>
          </a:p>
        </p:txBody>
      </p:sp>
      <p:sp>
        <p:nvSpPr>
          <p:cNvPr id="2" name="Footer Placeholder 1">
            <a:extLst>
              <a:ext uri="{FF2B5EF4-FFF2-40B4-BE49-F238E27FC236}">
                <a16:creationId xmlns:a16="http://schemas.microsoft.com/office/drawing/2014/main" id="{8BFDE061-2CAD-5447-A656-426F508AFB73}"/>
              </a:ext>
            </a:extLst>
          </p:cNvPr>
          <p:cNvSpPr>
            <a:spLocks noGrp="1"/>
          </p:cNvSpPr>
          <p:nvPr>
            <p:ph type="ftr" sz="quarter" idx="10"/>
          </p:nvPr>
        </p:nvSpPr>
        <p:spPr/>
        <p:txBody>
          <a:bodyPr/>
          <a:lstStyle/>
          <a:p>
            <a:r>
              <a:rPr lang="en-US"/>
              <a:t>GitHub</a:t>
            </a: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 Body">
    <p:spTree>
      <p:nvGrpSpPr>
        <p:cNvPr id="1" name=""/>
        <p:cNvGrpSpPr/>
        <p:nvPr/>
      </p:nvGrpSpPr>
      <p:grpSpPr>
        <a:xfrm>
          <a:off x="0" y="0"/>
          <a:ext cx="0" cy="0"/>
          <a:chOff x="0" y="0"/>
          <a:chExt cx="0" cy="0"/>
        </a:xfrm>
      </p:grpSpPr>
      <p:sp>
        <p:nvSpPr>
          <p:cNvPr id="168" name="Body Level One…"/>
          <p:cNvSpPr txBox="1">
            <a:spLocks noGrp="1"/>
          </p:cNvSpPr>
          <p:nvPr>
            <p:ph type="body" idx="1"/>
          </p:nvPr>
        </p:nvSpPr>
        <p:spPr>
          <a:xfrm>
            <a:off x="1016000" y="3556000"/>
            <a:ext cx="22352000" cy="6858000"/>
          </a:xfrm>
          <a:prstGeom prst="rect">
            <a:avLst/>
          </a:prstGeo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169" name="Title Text"/>
          <p:cNvSpPr txBox="1">
            <a:spLocks noGrp="1"/>
          </p:cNvSpPr>
          <p:nvPr>
            <p:ph type="title"/>
          </p:nvPr>
        </p:nvSpPr>
        <p:spPr>
          <a:xfrm>
            <a:off x="1778000" y="609600"/>
            <a:ext cx="20828000" cy="1651000"/>
          </a:xfrm>
          <a:prstGeom prst="rect">
            <a:avLst/>
          </a:prstGeom>
        </p:spPr>
        <p:txBody>
          <a:bodyPr/>
          <a:lstStyle>
            <a:lvl1pPr algn="ctr"/>
          </a:lstStyle>
          <a:p>
            <a:r>
              <a:rPr lang="en-US"/>
              <a:t>Click to edit Master title style</a:t>
            </a:r>
            <a:endParaRPr/>
          </a:p>
        </p:txBody>
      </p:sp>
      <p:sp>
        <p:nvSpPr>
          <p:cNvPr id="2" name="Footer Placeholder 1">
            <a:extLst>
              <a:ext uri="{FF2B5EF4-FFF2-40B4-BE49-F238E27FC236}">
                <a16:creationId xmlns:a16="http://schemas.microsoft.com/office/drawing/2014/main" id="{C68A7E90-15F2-0648-9069-0C0CBD9BCCA9}"/>
              </a:ext>
            </a:extLst>
          </p:cNvPr>
          <p:cNvSpPr>
            <a:spLocks noGrp="1"/>
          </p:cNvSpPr>
          <p:nvPr>
            <p:ph type="ftr" sz="quarter" idx="10"/>
          </p:nvPr>
        </p:nvSpPr>
        <p:spPr/>
        <p:txBody>
          <a:bodyPr/>
          <a:lstStyle/>
          <a:p>
            <a:r>
              <a:rPr lang="en-US"/>
              <a:t>GitHub</a:t>
            </a: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reserve="1">
  <p:cSld name="2-col Text">
    <p:spTree>
      <p:nvGrpSpPr>
        <p:cNvPr id="1" name=""/>
        <p:cNvGrpSpPr/>
        <p:nvPr/>
      </p:nvGrpSpPr>
      <p:grpSpPr>
        <a:xfrm>
          <a:off x="0" y="0"/>
          <a:ext cx="0" cy="0"/>
          <a:chOff x="0" y="0"/>
          <a:chExt cx="0" cy="0"/>
        </a:xfrm>
      </p:grpSpPr>
      <p:sp>
        <p:nvSpPr>
          <p:cNvPr id="168" name="Body Level One…"/>
          <p:cNvSpPr txBox="1">
            <a:spLocks noGrp="1"/>
          </p:cNvSpPr>
          <p:nvPr>
            <p:ph type="body" idx="1"/>
          </p:nvPr>
        </p:nvSpPr>
        <p:spPr>
          <a:xfrm>
            <a:off x="1016000" y="3556000"/>
            <a:ext cx="10164065" cy="6858000"/>
          </a:xfrm>
          <a:prstGeom prst="rect">
            <a:avLst/>
          </a:prstGeo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169" name="Title Text"/>
          <p:cNvSpPr txBox="1">
            <a:spLocks noGrp="1"/>
          </p:cNvSpPr>
          <p:nvPr>
            <p:ph type="title"/>
          </p:nvPr>
        </p:nvSpPr>
        <p:spPr>
          <a:xfrm>
            <a:off x="1778000" y="609600"/>
            <a:ext cx="20828000" cy="1651000"/>
          </a:xfrm>
          <a:prstGeom prst="rect">
            <a:avLst/>
          </a:prstGeom>
        </p:spPr>
        <p:txBody>
          <a:bodyPr/>
          <a:lstStyle>
            <a:lvl1pPr algn="ctr"/>
          </a:lstStyle>
          <a:p>
            <a:r>
              <a:rPr lang="en-US"/>
              <a:t>Click to edit Master title style</a:t>
            </a:r>
            <a:endParaRPr/>
          </a:p>
        </p:txBody>
      </p:sp>
      <p:sp>
        <p:nvSpPr>
          <p:cNvPr id="4" name="Body Level One…">
            <a:extLst>
              <a:ext uri="{FF2B5EF4-FFF2-40B4-BE49-F238E27FC236}">
                <a16:creationId xmlns:a16="http://schemas.microsoft.com/office/drawing/2014/main" id="{18E10D6A-5C6B-1847-88BE-2401C2995BF5}"/>
              </a:ext>
            </a:extLst>
          </p:cNvPr>
          <p:cNvSpPr txBox="1">
            <a:spLocks noGrp="1"/>
          </p:cNvSpPr>
          <p:nvPr>
            <p:ph type="body" idx="10"/>
          </p:nvPr>
        </p:nvSpPr>
        <p:spPr>
          <a:xfrm>
            <a:off x="13203936" y="3556000"/>
            <a:ext cx="10198608" cy="6858000"/>
          </a:xfrm>
          <a:prstGeom prst="rect">
            <a:avLst/>
          </a:prstGeo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2" name="Footer Placeholder 1">
            <a:extLst>
              <a:ext uri="{FF2B5EF4-FFF2-40B4-BE49-F238E27FC236}">
                <a16:creationId xmlns:a16="http://schemas.microsoft.com/office/drawing/2014/main" id="{2A162D09-B87E-644E-8CD7-8C7235C24F22}"/>
              </a:ext>
            </a:extLst>
          </p:cNvPr>
          <p:cNvSpPr>
            <a:spLocks noGrp="1"/>
          </p:cNvSpPr>
          <p:nvPr>
            <p:ph type="ftr" sz="quarter" idx="11"/>
          </p:nvPr>
        </p:nvSpPr>
        <p:spPr/>
        <p:txBody>
          <a:bodyPr/>
          <a:lstStyle/>
          <a:p>
            <a:r>
              <a:rPr lang="en-US"/>
              <a:t>GitHub</a:t>
            </a:r>
          </a:p>
        </p:txBody>
      </p:sp>
    </p:spTree>
    <p:extLst>
      <p:ext uri="{BB962C8B-B14F-4D97-AF65-F5344CB8AC3E}">
        <p14:creationId xmlns:p14="http://schemas.microsoft.com/office/powerpoint/2010/main" val="2325934302"/>
      </p:ext>
    </p:extLst>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reserve="1">
  <p:cSld name="3-col Text">
    <p:spTree>
      <p:nvGrpSpPr>
        <p:cNvPr id="1" name=""/>
        <p:cNvGrpSpPr/>
        <p:nvPr/>
      </p:nvGrpSpPr>
      <p:grpSpPr>
        <a:xfrm>
          <a:off x="0" y="0"/>
          <a:ext cx="0" cy="0"/>
          <a:chOff x="0" y="0"/>
          <a:chExt cx="0" cy="0"/>
        </a:xfrm>
      </p:grpSpPr>
      <p:sp>
        <p:nvSpPr>
          <p:cNvPr id="168" name="Body Level One…"/>
          <p:cNvSpPr txBox="1">
            <a:spLocks noGrp="1"/>
          </p:cNvSpPr>
          <p:nvPr>
            <p:ph type="body" idx="1"/>
          </p:nvPr>
        </p:nvSpPr>
        <p:spPr>
          <a:xfrm>
            <a:off x="1052577" y="3556000"/>
            <a:ext cx="6811264" cy="6858000"/>
          </a:xfrm>
          <a:prstGeom prst="rect">
            <a:avLst/>
          </a:prstGeo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169" name="Title Text"/>
          <p:cNvSpPr txBox="1">
            <a:spLocks noGrp="1"/>
          </p:cNvSpPr>
          <p:nvPr>
            <p:ph type="title"/>
          </p:nvPr>
        </p:nvSpPr>
        <p:spPr>
          <a:xfrm>
            <a:off x="1778000" y="609600"/>
            <a:ext cx="20828000" cy="1651000"/>
          </a:xfrm>
          <a:prstGeom prst="rect">
            <a:avLst/>
          </a:prstGeom>
        </p:spPr>
        <p:txBody>
          <a:bodyPr/>
          <a:lstStyle>
            <a:lvl1pPr algn="ctr"/>
          </a:lstStyle>
          <a:p>
            <a:r>
              <a:rPr lang="en-US"/>
              <a:t>Click to edit Master title style</a:t>
            </a:r>
            <a:endParaRPr/>
          </a:p>
        </p:txBody>
      </p:sp>
      <p:sp>
        <p:nvSpPr>
          <p:cNvPr id="4" name="Body Level One…">
            <a:extLst>
              <a:ext uri="{FF2B5EF4-FFF2-40B4-BE49-F238E27FC236}">
                <a16:creationId xmlns:a16="http://schemas.microsoft.com/office/drawing/2014/main" id="{18E10D6A-5C6B-1847-88BE-2401C2995BF5}"/>
              </a:ext>
            </a:extLst>
          </p:cNvPr>
          <p:cNvSpPr txBox="1">
            <a:spLocks noGrp="1"/>
          </p:cNvSpPr>
          <p:nvPr>
            <p:ph type="body" idx="10"/>
          </p:nvPr>
        </p:nvSpPr>
        <p:spPr>
          <a:xfrm>
            <a:off x="8750808" y="3556000"/>
            <a:ext cx="6811264" cy="6858000"/>
          </a:xfrm>
          <a:prstGeom prst="rect">
            <a:avLst/>
          </a:prstGeo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Body Level One…">
            <a:extLst>
              <a:ext uri="{FF2B5EF4-FFF2-40B4-BE49-F238E27FC236}">
                <a16:creationId xmlns:a16="http://schemas.microsoft.com/office/drawing/2014/main" id="{2ED7654A-4221-1347-A165-D808AD8E5978}"/>
              </a:ext>
            </a:extLst>
          </p:cNvPr>
          <p:cNvSpPr txBox="1">
            <a:spLocks noGrp="1"/>
          </p:cNvSpPr>
          <p:nvPr>
            <p:ph type="body" idx="11"/>
          </p:nvPr>
        </p:nvSpPr>
        <p:spPr>
          <a:xfrm>
            <a:off x="16449040" y="3556000"/>
            <a:ext cx="6811264" cy="6858000"/>
          </a:xfrm>
          <a:prstGeom prst="rect">
            <a:avLst/>
          </a:prstGeo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2" name="Footer Placeholder 1">
            <a:extLst>
              <a:ext uri="{FF2B5EF4-FFF2-40B4-BE49-F238E27FC236}">
                <a16:creationId xmlns:a16="http://schemas.microsoft.com/office/drawing/2014/main" id="{5932CF18-47D3-A44E-9711-0356F13A687D}"/>
              </a:ext>
            </a:extLst>
          </p:cNvPr>
          <p:cNvSpPr>
            <a:spLocks noGrp="1"/>
          </p:cNvSpPr>
          <p:nvPr>
            <p:ph type="ftr" sz="quarter" idx="12"/>
          </p:nvPr>
        </p:nvSpPr>
        <p:spPr/>
        <p:txBody>
          <a:bodyPr/>
          <a:lstStyle/>
          <a:p>
            <a:r>
              <a:rPr lang="en-US"/>
              <a:t>GitHub</a:t>
            </a:r>
          </a:p>
        </p:txBody>
      </p:sp>
    </p:spTree>
    <p:extLst>
      <p:ext uri="{BB962C8B-B14F-4D97-AF65-F5344CB8AC3E}">
        <p14:creationId xmlns:p14="http://schemas.microsoft.com/office/powerpoint/2010/main" val="926088774"/>
      </p:ext>
    </p:extLst>
  </p:cSld>
  <p:clrMapOvr>
    <a:masterClrMapping/>
  </p:clrMapOvr>
  <p:transition spd="med"/>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image" Target="../media/image1.emf"/><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theme" Target="../theme/theme1.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1016000" y="609600"/>
            <a:ext cx="22352024" cy="165100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normAutofit/>
          </a:bodyPr>
          <a:lstStyle/>
          <a:p>
            <a:r>
              <a:t>Title Text</a:t>
            </a:r>
          </a:p>
        </p:txBody>
      </p:sp>
      <p:graphicFrame>
        <p:nvGraphicFramePr>
          <p:cNvPr id="4" name="Table"/>
          <p:cNvGraphicFramePr/>
          <p:nvPr/>
        </p:nvGraphicFramePr>
        <p:xfrm>
          <a:off x="644084" y="12838112"/>
          <a:ext cx="10582937" cy="482600"/>
        </p:xfrm>
        <a:graphic>
          <a:graphicData uri="http://schemas.openxmlformats.org/drawingml/2006/table">
            <a:tbl>
              <a:tblPr>
                <a:tableStyleId>{4C3C2611-4C71-4FC5-86AE-919BDF0F9419}</a:tableStyleId>
              </a:tblPr>
              <a:tblGrid>
                <a:gridCol w="10582937">
                  <a:extLst>
                    <a:ext uri="{9D8B030D-6E8A-4147-A177-3AD203B41FA5}">
                      <a16:colId xmlns:a16="http://schemas.microsoft.com/office/drawing/2014/main" val="20000"/>
                    </a:ext>
                  </a:extLst>
                </a:gridCol>
              </a:tblGrid>
              <a:tr h="482600">
                <a:tc>
                  <a:txBody>
                    <a:bodyPr/>
                    <a:lstStyle/>
                    <a:p>
                      <a:pPr algn="l">
                        <a:defRPr>
                          <a:solidFill>
                            <a:srgbClr val="586069"/>
                          </a:solidFill>
                          <a:latin typeface="SF Mono Bold"/>
                          <a:ea typeface="SF Mono Bold"/>
                          <a:cs typeface="SF Mono Bold"/>
                          <a:sym typeface="SF Mono Bold"/>
                        </a:defRPr>
                      </a:pPr>
                      <a:r>
                        <a:t> </a:t>
                      </a:r>
                    </a:p>
                  </a:txBody>
                  <a:tcPr marL="50800" marR="50800" marT="50800" marB="50800" anchor="ctr" horzOverflow="overflow">
                    <a:lnL w="12700">
                      <a:miter lim="400000"/>
                    </a:lnL>
                    <a:lnR w="12700">
                      <a:miter lim="400000"/>
                    </a:lnR>
                    <a:lnT w="12700">
                      <a:miter lim="400000"/>
                    </a:lnT>
                    <a:lnB w="12700">
                      <a:miter lim="400000"/>
                    </a:lnB>
                  </a:tcPr>
                </a:tc>
                <a:extLst>
                  <a:ext uri="{0D108BD9-81ED-4DB2-BD59-A6C34878D82A}">
                    <a16:rowId xmlns:a16="http://schemas.microsoft.com/office/drawing/2014/main" val="10000"/>
                  </a:ext>
                </a:extLst>
              </a:tr>
            </a:tbl>
          </a:graphicData>
        </a:graphic>
      </p:graphicFrame>
      <p:sp>
        <p:nvSpPr>
          <p:cNvPr id="6" name="Body Level One…"/>
          <p:cNvSpPr txBox="1">
            <a:spLocks noGrp="1"/>
          </p:cNvSpPr>
          <p:nvPr>
            <p:ph type="body" idx="1"/>
          </p:nvPr>
        </p:nvSpPr>
        <p:spPr>
          <a:xfrm>
            <a:off x="1016000" y="3107332"/>
            <a:ext cx="22352000" cy="9283602"/>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pic>
        <p:nvPicPr>
          <p:cNvPr id="8" name="Picture 7">
            <a:extLst>
              <a:ext uri="{FF2B5EF4-FFF2-40B4-BE49-F238E27FC236}">
                <a16:creationId xmlns:a16="http://schemas.microsoft.com/office/drawing/2014/main" id="{9C1B75F0-0BE7-6C41-860C-524EDF10A479}"/>
              </a:ext>
            </a:extLst>
          </p:cNvPr>
          <p:cNvPicPr>
            <a:picLocks noChangeAspect="1"/>
          </p:cNvPicPr>
          <p:nvPr userDrawn="1"/>
        </p:nvPicPr>
        <p:blipFill>
          <a:blip r:embed="rId47"/>
          <a:stretch>
            <a:fillRect/>
          </a:stretch>
        </p:blipFill>
        <p:spPr>
          <a:xfrm>
            <a:off x="23113998" y="12840806"/>
            <a:ext cx="508001" cy="492607"/>
          </a:xfrm>
          <a:prstGeom prst="rect">
            <a:avLst/>
          </a:prstGeom>
        </p:spPr>
      </p:pic>
      <p:sp>
        <p:nvSpPr>
          <p:cNvPr id="5" name="Footer Placeholder 4">
            <a:extLst>
              <a:ext uri="{FF2B5EF4-FFF2-40B4-BE49-F238E27FC236}">
                <a16:creationId xmlns:a16="http://schemas.microsoft.com/office/drawing/2014/main" id="{E3DF9659-6509-F343-810B-ADE90E088592}"/>
              </a:ext>
            </a:extLst>
          </p:cNvPr>
          <p:cNvSpPr>
            <a:spLocks noGrp="1"/>
          </p:cNvSpPr>
          <p:nvPr>
            <p:ph type="ftr" sz="quarter" idx="3"/>
          </p:nvPr>
        </p:nvSpPr>
        <p:spPr>
          <a:xfrm>
            <a:off x="21523569" y="12887698"/>
            <a:ext cx="1427872" cy="492607"/>
          </a:xfrm>
          <a:prstGeom prst="rect">
            <a:avLst/>
          </a:prstGeom>
        </p:spPr>
        <p:txBody>
          <a:bodyPr vert="horz" lIns="91440" tIns="45720" rIns="91440" bIns="45720" rtlCol="0" anchor="ctr"/>
          <a:lstStyle>
            <a:lvl1pPr algn="r">
              <a:defRPr sz="2400">
                <a:solidFill>
                  <a:srgbClr val="56606A"/>
                </a:solidFill>
              </a:defRPr>
            </a:lvl1pPr>
          </a:lstStyle>
          <a:p>
            <a:r>
              <a:rPr lang="en-US"/>
              <a:t>GitHub</a:t>
            </a:r>
          </a:p>
        </p:txBody>
      </p:sp>
    </p:spTree>
  </p:cSld>
  <p:clrMap bg1="dk1" tx1="lt1" bg2="dk2" tx2="lt2" accent1="accent1" accent2="accent2" accent3="accent3" accent4="accent4" accent5="accent5" accent6="accent6" hlink="hlink" folHlink="folHlink"/>
  <p:sldLayoutIdLst>
    <p:sldLayoutId id="2147483707" r:id="rId1"/>
    <p:sldLayoutId id="2147483650" r:id="rId2"/>
    <p:sldLayoutId id="2147483652" r:id="rId3"/>
    <p:sldLayoutId id="2147483653" r:id="rId4"/>
    <p:sldLayoutId id="2147483656" r:id="rId5"/>
    <p:sldLayoutId id="2147483659" r:id="rId6"/>
    <p:sldLayoutId id="2147483660" r:id="rId7"/>
    <p:sldLayoutId id="2147483708" r:id="rId8"/>
    <p:sldLayoutId id="2147483709" r:id="rId9"/>
    <p:sldLayoutId id="2147483662" r:id="rId10"/>
    <p:sldLayoutId id="2147483663" r:id="rId11"/>
    <p:sldLayoutId id="2147483670" r:id="rId12"/>
    <p:sldLayoutId id="2147483671" r:id="rId13"/>
    <p:sldLayoutId id="2147483672" r:id="rId14"/>
    <p:sldLayoutId id="2147483673" r:id="rId15"/>
    <p:sldLayoutId id="2147483675" r:id="rId16"/>
    <p:sldLayoutId id="2147483676" r:id="rId17"/>
    <p:sldLayoutId id="2147483677" r:id="rId18"/>
    <p:sldLayoutId id="2147483678" r:id="rId19"/>
    <p:sldLayoutId id="2147483680" r:id="rId20"/>
    <p:sldLayoutId id="2147483681" r:id="rId21"/>
    <p:sldLayoutId id="2147483682" r:id="rId22"/>
    <p:sldLayoutId id="2147483684" r:id="rId23"/>
    <p:sldLayoutId id="2147483685" r:id="rId24"/>
    <p:sldLayoutId id="2147483711" r:id="rId25"/>
    <p:sldLayoutId id="2147483710" r:id="rId26"/>
    <p:sldLayoutId id="2147483687" r:id="rId27"/>
    <p:sldLayoutId id="2147483688" r:id="rId28"/>
    <p:sldLayoutId id="2147483690" r:id="rId29"/>
    <p:sldLayoutId id="2147483691" r:id="rId30"/>
    <p:sldLayoutId id="2147483692" r:id="rId31"/>
    <p:sldLayoutId id="2147483693" r:id="rId32"/>
    <p:sldLayoutId id="2147483695" r:id="rId33"/>
    <p:sldLayoutId id="2147483697" r:id="rId34"/>
    <p:sldLayoutId id="2147483698" r:id="rId35"/>
    <p:sldLayoutId id="2147483702" r:id="rId36"/>
    <p:sldLayoutId id="2147483703" r:id="rId37"/>
    <p:sldLayoutId id="2147483704" r:id="rId38"/>
    <p:sldLayoutId id="2147483705" r:id="rId39"/>
    <p:sldLayoutId id="2147483706" r:id="rId40"/>
    <p:sldLayoutId id="2147483712" r:id="rId41"/>
    <p:sldLayoutId id="2147483713" r:id="rId42"/>
    <p:sldLayoutId id="2147483714" r:id="rId43"/>
    <p:sldLayoutId id="2147483715" r:id="rId44"/>
    <p:sldLayoutId id="2147483716" r:id="rId45"/>
  </p:sldLayoutIdLst>
  <p:transition spd="med"/>
  <p:hf sldNum="0" hdr="0" dt="0"/>
  <p:txStyles>
    <p:titleStyle>
      <a:lvl1pPr marL="0" marR="0" indent="0" algn="l" defTabSz="825500" eaLnBrk="1" latinLnBrk="0" hangingPunct="1">
        <a:lnSpc>
          <a:spcPct val="100000"/>
        </a:lnSpc>
        <a:spcBef>
          <a:spcPts val="0"/>
        </a:spcBef>
        <a:spcAft>
          <a:spcPts val="0"/>
        </a:spcAft>
        <a:buClrTx/>
        <a:buSzTx/>
        <a:buFontTx/>
        <a:buNone/>
        <a:tabLst/>
        <a:defRPr sz="10000" b="1" i="0" u="none" strike="noStrike" cap="none" spc="0" baseline="0">
          <a:ln>
            <a:noFill/>
          </a:ln>
          <a:solidFill>
            <a:srgbClr val="FFFFFF"/>
          </a:solidFill>
          <a:uFillTx/>
          <a:latin typeface="+mn-lt"/>
          <a:ea typeface="+mn-ea"/>
          <a:cs typeface="+mn-cs"/>
          <a:sym typeface="Helvetica Neue"/>
        </a:defRPr>
      </a:lvl1pPr>
      <a:lvl2pPr marL="0" marR="0" indent="0" algn="l" defTabSz="825500" eaLnBrk="1" latinLnBrk="0" hangingPunct="1">
        <a:lnSpc>
          <a:spcPct val="100000"/>
        </a:lnSpc>
        <a:spcBef>
          <a:spcPts val="0"/>
        </a:spcBef>
        <a:spcAft>
          <a:spcPts val="0"/>
        </a:spcAft>
        <a:buClrTx/>
        <a:buSzTx/>
        <a:buFontTx/>
        <a:buNone/>
        <a:tabLst/>
        <a:defRPr sz="10000" b="1" i="0" u="none" strike="noStrike" cap="none" spc="0" baseline="0">
          <a:ln>
            <a:noFill/>
          </a:ln>
          <a:solidFill>
            <a:srgbClr val="FFFFFF"/>
          </a:solidFill>
          <a:uFillTx/>
          <a:latin typeface="+mn-lt"/>
          <a:ea typeface="+mn-ea"/>
          <a:cs typeface="+mn-cs"/>
          <a:sym typeface="Helvetica Neue"/>
        </a:defRPr>
      </a:lvl2pPr>
      <a:lvl3pPr marL="0" marR="0" indent="0" algn="l" defTabSz="825500" eaLnBrk="1" latinLnBrk="0" hangingPunct="1">
        <a:lnSpc>
          <a:spcPct val="100000"/>
        </a:lnSpc>
        <a:spcBef>
          <a:spcPts val="0"/>
        </a:spcBef>
        <a:spcAft>
          <a:spcPts val="0"/>
        </a:spcAft>
        <a:buClrTx/>
        <a:buSzTx/>
        <a:buFontTx/>
        <a:buNone/>
        <a:tabLst/>
        <a:defRPr sz="10000" b="1" i="0" u="none" strike="noStrike" cap="none" spc="0" baseline="0">
          <a:ln>
            <a:noFill/>
          </a:ln>
          <a:solidFill>
            <a:srgbClr val="FFFFFF"/>
          </a:solidFill>
          <a:uFillTx/>
          <a:latin typeface="+mn-lt"/>
          <a:ea typeface="+mn-ea"/>
          <a:cs typeface="+mn-cs"/>
          <a:sym typeface="Helvetica Neue"/>
        </a:defRPr>
      </a:lvl3pPr>
      <a:lvl4pPr marL="0" marR="0" indent="0" algn="l" defTabSz="825500" eaLnBrk="1" latinLnBrk="0" hangingPunct="1">
        <a:lnSpc>
          <a:spcPct val="100000"/>
        </a:lnSpc>
        <a:spcBef>
          <a:spcPts val="0"/>
        </a:spcBef>
        <a:spcAft>
          <a:spcPts val="0"/>
        </a:spcAft>
        <a:buClrTx/>
        <a:buSzTx/>
        <a:buFontTx/>
        <a:buNone/>
        <a:tabLst/>
        <a:defRPr sz="10000" b="1" i="0" u="none" strike="noStrike" cap="none" spc="0" baseline="0">
          <a:ln>
            <a:noFill/>
          </a:ln>
          <a:solidFill>
            <a:srgbClr val="FFFFFF"/>
          </a:solidFill>
          <a:uFillTx/>
          <a:latin typeface="+mn-lt"/>
          <a:ea typeface="+mn-ea"/>
          <a:cs typeface="+mn-cs"/>
          <a:sym typeface="Helvetica Neue"/>
        </a:defRPr>
      </a:lvl4pPr>
      <a:lvl5pPr marL="0" marR="0" indent="0" algn="l" defTabSz="825500" eaLnBrk="1" latinLnBrk="0" hangingPunct="1">
        <a:lnSpc>
          <a:spcPct val="100000"/>
        </a:lnSpc>
        <a:spcBef>
          <a:spcPts val="0"/>
        </a:spcBef>
        <a:spcAft>
          <a:spcPts val="0"/>
        </a:spcAft>
        <a:buClrTx/>
        <a:buSzTx/>
        <a:buFontTx/>
        <a:buNone/>
        <a:tabLst/>
        <a:defRPr sz="10000" b="1" i="0" u="none" strike="noStrike" cap="none" spc="0" baseline="0">
          <a:ln>
            <a:noFill/>
          </a:ln>
          <a:solidFill>
            <a:srgbClr val="FFFFFF"/>
          </a:solidFill>
          <a:uFillTx/>
          <a:latin typeface="+mn-lt"/>
          <a:ea typeface="+mn-ea"/>
          <a:cs typeface="+mn-cs"/>
          <a:sym typeface="Helvetica Neue"/>
        </a:defRPr>
      </a:lvl5pPr>
      <a:lvl6pPr marL="0" marR="0" indent="0" algn="l" defTabSz="825500" eaLnBrk="1" latinLnBrk="0" hangingPunct="1">
        <a:lnSpc>
          <a:spcPct val="100000"/>
        </a:lnSpc>
        <a:spcBef>
          <a:spcPts val="0"/>
        </a:spcBef>
        <a:spcAft>
          <a:spcPts val="0"/>
        </a:spcAft>
        <a:buClrTx/>
        <a:buSzTx/>
        <a:buFontTx/>
        <a:buNone/>
        <a:tabLst/>
        <a:defRPr sz="10000" b="1" i="0" u="none" strike="noStrike" cap="none" spc="0" baseline="0">
          <a:ln>
            <a:noFill/>
          </a:ln>
          <a:solidFill>
            <a:srgbClr val="FFFFFF"/>
          </a:solidFill>
          <a:uFillTx/>
          <a:latin typeface="+mn-lt"/>
          <a:ea typeface="+mn-ea"/>
          <a:cs typeface="+mn-cs"/>
          <a:sym typeface="Helvetica Neue"/>
        </a:defRPr>
      </a:lvl6pPr>
      <a:lvl7pPr marL="0" marR="0" indent="0" algn="l" defTabSz="825500" eaLnBrk="1" latinLnBrk="0" hangingPunct="1">
        <a:lnSpc>
          <a:spcPct val="100000"/>
        </a:lnSpc>
        <a:spcBef>
          <a:spcPts val="0"/>
        </a:spcBef>
        <a:spcAft>
          <a:spcPts val="0"/>
        </a:spcAft>
        <a:buClrTx/>
        <a:buSzTx/>
        <a:buFontTx/>
        <a:buNone/>
        <a:tabLst/>
        <a:defRPr sz="10000" b="1" i="0" u="none" strike="noStrike" cap="none" spc="0" baseline="0">
          <a:ln>
            <a:noFill/>
          </a:ln>
          <a:solidFill>
            <a:srgbClr val="FFFFFF"/>
          </a:solidFill>
          <a:uFillTx/>
          <a:latin typeface="+mn-lt"/>
          <a:ea typeface="+mn-ea"/>
          <a:cs typeface="+mn-cs"/>
          <a:sym typeface="Helvetica Neue"/>
        </a:defRPr>
      </a:lvl7pPr>
      <a:lvl8pPr marL="0" marR="0" indent="0" algn="l" defTabSz="825500" eaLnBrk="1" latinLnBrk="0" hangingPunct="1">
        <a:lnSpc>
          <a:spcPct val="100000"/>
        </a:lnSpc>
        <a:spcBef>
          <a:spcPts val="0"/>
        </a:spcBef>
        <a:spcAft>
          <a:spcPts val="0"/>
        </a:spcAft>
        <a:buClrTx/>
        <a:buSzTx/>
        <a:buFontTx/>
        <a:buNone/>
        <a:tabLst/>
        <a:defRPr sz="10000" b="1" i="0" u="none" strike="noStrike" cap="none" spc="0" baseline="0">
          <a:ln>
            <a:noFill/>
          </a:ln>
          <a:solidFill>
            <a:srgbClr val="FFFFFF"/>
          </a:solidFill>
          <a:uFillTx/>
          <a:latin typeface="+mn-lt"/>
          <a:ea typeface="+mn-ea"/>
          <a:cs typeface="+mn-cs"/>
          <a:sym typeface="Helvetica Neue"/>
        </a:defRPr>
      </a:lvl8pPr>
      <a:lvl9pPr marL="0" marR="0" indent="0" algn="l" defTabSz="825500" eaLnBrk="1" latinLnBrk="0" hangingPunct="1">
        <a:lnSpc>
          <a:spcPct val="100000"/>
        </a:lnSpc>
        <a:spcBef>
          <a:spcPts val="0"/>
        </a:spcBef>
        <a:spcAft>
          <a:spcPts val="0"/>
        </a:spcAft>
        <a:buClrTx/>
        <a:buSzTx/>
        <a:buFontTx/>
        <a:buNone/>
        <a:tabLst/>
        <a:defRPr sz="10000" b="1" i="0" u="none" strike="noStrike" cap="none" spc="0" baseline="0">
          <a:ln>
            <a:noFill/>
          </a:ln>
          <a:solidFill>
            <a:srgbClr val="FFFFFF"/>
          </a:solidFill>
          <a:uFillTx/>
          <a:latin typeface="+mn-lt"/>
          <a:ea typeface="+mn-ea"/>
          <a:cs typeface="+mn-cs"/>
          <a:sym typeface="Helvetica Neue"/>
        </a:defRPr>
      </a:lvl9pPr>
    </p:titleStyle>
    <p:bodyStyle>
      <a:lvl1pPr marL="0" marR="0" indent="0" algn="ctr" defTabSz="825500" eaLnBrk="1" latinLnBrk="0" hangingPunct="1">
        <a:lnSpc>
          <a:spcPct val="110000"/>
        </a:lnSpc>
        <a:spcBef>
          <a:spcPts val="0"/>
        </a:spcBef>
        <a:spcAft>
          <a:spcPts val="0"/>
        </a:spcAft>
        <a:buClrTx/>
        <a:buSzTx/>
        <a:buFontTx/>
        <a:buNone/>
        <a:tabLst/>
        <a:defRPr sz="5600" b="0" i="0" u="none" strike="noStrike" cap="none" spc="0" baseline="0">
          <a:ln>
            <a:noFill/>
          </a:ln>
          <a:solidFill>
            <a:srgbClr val="FFFFFF"/>
          </a:solidFill>
          <a:uFillTx/>
          <a:latin typeface="+mn-lt"/>
          <a:ea typeface="+mn-ea"/>
          <a:cs typeface="+mn-cs"/>
          <a:sym typeface="Helvetica Neue"/>
        </a:defRPr>
      </a:lvl1pPr>
      <a:lvl2pPr marL="0" marR="0" indent="0" algn="ctr" defTabSz="825500" eaLnBrk="1" latinLnBrk="0" hangingPunct="1">
        <a:lnSpc>
          <a:spcPct val="110000"/>
        </a:lnSpc>
        <a:spcBef>
          <a:spcPts val="0"/>
        </a:spcBef>
        <a:spcAft>
          <a:spcPts val="0"/>
        </a:spcAft>
        <a:buClrTx/>
        <a:buSzTx/>
        <a:buFontTx/>
        <a:buNone/>
        <a:tabLst/>
        <a:defRPr sz="5600" b="0" i="0" u="none" strike="noStrike" cap="none" spc="0" baseline="0">
          <a:ln>
            <a:noFill/>
          </a:ln>
          <a:solidFill>
            <a:srgbClr val="FFFFFF"/>
          </a:solidFill>
          <a:uFillTx/>
          <a:latin typeface="+mn-lt"/>
          <a:ea typeface="+mn-ea"/>
          <a:cs typeface="+mn-cs"/>
          <a:sym typeface="Helvetica Neue"/>
        </a:defRPr>
      </a:lvl2pPr>
      <a:lvl3pPr marL="0" marR="0" indent="0" algn="ctr" defTabSz="825500" eaLnBrk="1" latinLnBrk="0" hangingPunct="1">
        <a:lnSpc>
          <a:spcPct val="110000"/>
        </a:lnSpc>
        <a:spcBef>
          <a:spcPts val="0"/>
        </a:spcBef>
        <a:spcAft>
          <a:spcPts val="0"/>
        </a:spcAft>
        <a:buClrTx/>
        <a:buSzTx/>
        <a:buFontTx/>
        <a:buNone/>
        <a:tabLst/>
        <a:defRPr sz="5600" b="0" i="0" u="none" strike="noStrike" cap="none" spc="0" baseline="0">
          <a:ln>
            <a:noFill/>
          </a:ln>
          <a:solidFill>
            <a:srgbClr val="FFFFFF"/>
          </a:solidFill>
          <a:uFillTx/>
          <a:latin typeface="+mn-lt"/>
          <a:ea typeface="+mn-ea"/>
          <a:cs typeface="+mn-cs"/>
          <a:sym typeface="Helvetica Neue"/>
        </a:defRPr>
      </a:lvl3pPr>
      <a:lvl4pPr marL="0" marR="0" indent="0" algn="ctr" defTabSz="825500" eaLnBrk="1" latinLnBrk="0" hangingPunct="1">
        <a:lnSpc>
          <a:spcPct val="110000"/>
        </a:lnSpc>
        <a:spcBef>
          <a:spcPts val="0"/>
        </a:spcBef>
        <a:spcAft>
          <a:spcPts val="0"/>
        </a:spcAft>
        <a:buClrTx/>
        <a:buSzTx/>
        <a:buFontTx/>
        <a:buNone/>
        <a:tabLst/>
        <a:defRPr sz="5600" b="0" i="0" u="none" strike="noStrike" cap="none" spc="0" baseline="0">
          <a:ln>
            <a:noFill/>
          </a:ln>
          <a:solidFill>
            <a:srgbClr val="FFFFFF"/>
          </a:solidFill>
          <a:uFillTx/>
          <a:latin typeface="+mn-lt"/>
          <a:ea typeface="+mn-ea"/>
          <a:cs typeface="+mn-cs"/>
          <a:sym typeface="Helvetica Neue"/>
        </a:defRPr>
      </a:lvl4pPr>
      <a:lvl5pPr marL="0" marR="0" indent="0" algn="ctr" defTabSz="825500" eaLnBrk="1" latinLnBrk="0" hangingPunct="1">
        <a:lnSpc>
          <a:spcPct val="110000"/>
        </a:lnSpc>
        <a:spcBef>
          <a:spcPts val="0"/>
        </a:spcBef>
        <a:spcAft>
          <a:spcPts val="0"/>
        </a:spcAft>
        <a:buClrTx/>
        <a:buSzTx/>
        <a:buFontTx/>
        <a:buNone/>
        <a:tabLst/>
        <a:defRPr sz="5600" b="0" i="0" u="none" strike="noStrike" cap="none" spc="0" baseline="0">
          <a:ln>
            <a:noFill/>
          </a:ln>
          <a:solidFill>
            <a:srgbClr val="FFFFFF"/>
          </a:solidFill>
          <a:uFillTx/>
          <a:latin typeface="+mn-lt"/>
          <a:ea typeface="+mn-ea"/>
          <a:cs typeface="+mn-cs"/>
          <a:sym typeface="Helvetica Neue"/>
        </a:defRPr>
      </a:lvl5pPr>
      <a:lvl6pPr marL="0" marR="0" indent="0" algn="ctr" defTabSz="825500" eaLnBrk="1" latinLnBrk="0" hangingPunct="1">
        <a:lnSpc>
          <a:spcPct val="110000"/>
        </a:lnSpc>
        <a:spcBef>
          <a:spcPts val="0"/>
        </a:spcBef>
        <a:spcAft>
          <a:spcPts val="0"/>
        </a:spcAft>
        <a:buClrTx/>
        <a:buSzTx/>
        <a:buFontTx/>
        <a:buNone/>
        <a:tabLst/>
        <a:defRPr sz="5600" b="0" i="0" u="none" strike="noStrike" cap="none" spc="0" baseline="0">
          <a:ln>
            <a:noFill/>
          </a:ln>
          <a:solidFill>
            <a:srgbClr val="FFFFFF"/>
          </a:solidFill>
          <a:uFillTx/>
          <a:latin typeface="+mn-lt"/>
          <a:ea typeface="+mn-ea"/>
          <a:cs typeface="+mn-cs"/>
          <a:sym typeface="Helvetica Neue"/>
        </a:defRPr>
      </a:lvl6pPr>
      <a:lvl7pPr marL="0" marR="0" indent="0" algn="ctr" defTabSz="825500" eaLnBrk="1" latinLnBrk="0" hangingPunct="1">
        <a:lnSpc>
          <a:spcPct val="110000"/>
        </a:lnSpc>
        <a:spcBef>
          <a:spcPts val="0"/>
        </a:spcBef>
        <a:spcAft>
          <a:spcPts val="0"/>
        </a:spcAft>
        <a:buClrTx/>
        <a:buSzTx/>
        <a:buFontTx/>
        <a:buNone/>
        <a:tabLst/>
        <a:defRPr sz="5600" b="0" i="0" u="none" strike="noStrike" cap="none" spc="0" baseline="0">
          <a:ln>
            <a:noFill/>
          </a:ln>
          <a:solidFill>
            <a:srgbClr val="FFFFFF"/>
          </a:solidFill>
          <a:uFillTx/>
          <a:latin typeface="+mn-lt"/>
          <a:ea typeface="+mn-ea"/>
          <a:cs typeface="+mn-cs"/>
          <a:sym typeface="Helvetica Neue"/>
        </a:defRPr>
      </a:lvl7pPr>
      <a:lvl8pPr marL="0" marR="0" indent="0" algn="ctr" defTabSz="825500" eaLnBrk="1" latinLnBrk="0" hangingPunct="1">
        <a:lnSpc>
          <a:spcPct val="110000"/>
        </a:lnSpc>
        <a:spcBef>
          <a:spcPts val="0"/>
        </a:spcBef>
        <a:spcAft>
          <a:spcPts val="0"/>
        </a:spcAft>
        <a:buClrTx/>
        <a:buSzTx/>
        <a:buFontTx/>
        <a:buNone/>
        <a:tabLst/>
        <a:defRPr sz="5600" b="0" i="0" u="none" strike="noStrike" cap="none" spc="0" baseline="0">
          <a:ln>
            <a:noFill/>
          </a:ln>
          <a:solidFill>
            <a:srgbClr val="FFFFFF"/>
          </a:solidFill>
          <a:uFillTx/>
          <a:latin typeface="+mn-lt"/>
          <a:ea typeface="+mn-ea"/>
          <a:cs typeface="+mn-cs"/>
          <a:sym typeface="Helvetica Neue"/>
        </a:defRPr>
      </a:lvl8pPr>
      <a:lvl9pPr marL="0" marR="0" indent="0" algn="ctr" defTabSz="825500" eaLnBrk="1" latinLnBrk="0" hangingPunct="1">
        <a:lnSpc>
          <a:spcPct val="110000"/>
        </a:lnSpc>
        <a:spcBef>
          <a:spcPts val="0"/>
        </a:spcBef>
        <a:spcAft>
          <a:spcPts val="0"/>
        </a:spcAft>
        <a:buClrTx/>
        <a:buSzTx/>
        <a:buFontTx/>
        <a:buNone/>
        <a:tabLst/>
        <a:defRPr sz="5600" b="0" i="0" u="none" strike="noStrike" cap="none" spc="0" baseline="0">
          <a:ln>
            <a:noFill/>
          </a:ln>
          <a:solidFill>
            <a:srgbClr val="FFFFFF"/>
          </a:solidFill>
          <a:uFillTx/>
          <a:latin typeface="+mn-lt"/>
          <a:ea typeface="+mn-ea"/>
          <a:cs typeface="+mn-cs"/>
          <a:sym typeface="Helvetica Neue"/>
        </a:defRPr>
      </a:lvl9pPr>
    </p:bodyStyle>
    <p:otherStyle>
      <a:lvl1pPr marL="0" marR="0" indent="0" algn="ctr" defTabSz="825500" eaLnBrk="1" latinLnBrk="0" hangingPunct="1">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Neue Light"/>
        </a:defRPr>
      </a:lvl1pPr>
      <a:lvl2pPr marL="0" marR="0" indent="228600" algn="ctr" defTabSz="825500" eaLnBrk="1" latinLnBrk="0" hangingPunct="1">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Neue Light"/>
        </a:defRPr>
      </a:lvl2pPr>
      <a:lvl3pPr marL="0" marR="0" indent="457200" algn="ctr" defTabSz="825500" eaLnBrk="1" latinLnBrk="0" hangingPunct="1">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Neue Light"/>
        </a:defRPr>
      </a:lvl3pPr>
      <a:lvl4pPr marL="0" marR="0" indent="685800" algn="ctr" defTabSz="825500" eaLnBrk="1" latinLnBrk="0" hangingPunct="1">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Neue Light"/>
        </a:defRPr>
      </a:lvl4pPr>
      <a:lvl5pPr marL="0" marR="0" indent="914400" algn="ctr" defTabSz="825500" eaLnBrk="1" latinLnBrk="0" hangingPunct="1">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Neue Light"/>
        </a:defRPr>
      </a:lvl5pPr>
      <a:lvl6pPr marL="0" marR="0" indent="1143000" algn="ctr" defTabSz="825500" eaLnBrk="1" latinLnBrk="0" hangingPunct="1">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Neue Light"/>
        </a:defRPr>
      </a:lvl6pPr>
      <a:lvl7pPr marL="0" marR="0" indent="1371600" algn="ctr" defTabSz="825500" eaLnBrk="1" latinLnBrk="0" hangingPunct="1">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Neue Light"/>
        </a:defRPr>
      </a:lvl7pPr>
      <a:lvl8pPr marL="0" marR="0" indent="1600200" algn="ctr" defTabSz="825500" eaLnBrk="1" latinLnBrk="0" hangingPunct="1">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Neue Light"/>
        </a:defRPr>
      </a:lvl8pPr>
      <a:lvl9pPr marL="0" marR="0" indent="1828800" algn="ctr" defTabSz="825500" eaLnBrk="1" latinLnBrk="0" hangingPunct="1">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Neue Light"/>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https://github.com/marketplace/actions/build-and-push-docker-images" TargetMode="External"/><Relationship Id="rId3" Type="http://schemas.openxmlformats.org/officeDocument/2006/relationships/hyperlink" Target="https://github.com/actions/cache" TargetMode="External"/><Relationship Id="rId7" Type="http://schemas.openxmlformats.org/officeDocument/2006/relationships/hyperlink" Target="https://github.com/opencontainers/image-spec/blob/master/annotations.md" TargetMode="External"/><Relationship Id="rId12" Type="http://schemas.openxmlformats.org/officeDocument/2006/relationships/hyperlink" Target="https://github.blog/changelog/2021-02-17-packages-delete-and-restore-for-all-packages/" TargetMode="External"/><Relationship Id="rId2" Type="http://schemas.openxmlformats.org/officeDocument/2006/relationships/notesSlide" Target="../notesSlides/notesSlide1.xml"/><Relationship Id="rId1" Type="http://schemas.openxmlformats.org/officeDocument/2006/relationships/slideLayout" Target="../slideLayouts/slideLayout9.xml"/><Relationship Id="rId6" Type="http://schemas.openxmlformats.org/officeDocument/2006/relationships/hyperlink" Target="https://docs.github.com/en/packages" TargetMode="External"/><Relationship Id="rId11" Type="http://schemas.openxmlformats.org/officeDocument/2006/relationships/hyperlink" Target="https://docs.github.com/en/rest/reference/actions" TargetMode="External"/><Relationship Id="rId5" Type="http://schemas.openxmlformats.org/officeDocument/2006/relationships/hyperlink" Target="https://lab.github.com/githubtraining/github-actions:-publish-to-github-packages" TargetMode="External"/><Relationship Id="rId10" Type="http://schemas.openxmlformats.org/officeDocument/2006/relationships/hyperlink" Target="https://docs.github.com/en/actions/configuring-and-managing-workflows/creating-and-storing-encrypted-secrets#limits-for-secrets" TargetMode="External"/><Relationship Id="rId4" Type="http://schemas.openxmlformats.org/officeDocument/2006/relationships/hyperlink" Target="https://docs.github.com/en/actions/guides/caching-dependencies-to-speed-up-workflows" TargetMode="External"/><Relationship Id="rId9" Type="http://schemas.openxmlformats.org/officeDocument/2006/relationships/hyperlink" Target="https://docs.github.com/en/packages/using-github-packages-with-your-projects-ecosystem/configuring-docker-for-use-with-github-packages"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40.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40.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4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1.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40.xml"/></Relationships>
</file>

<file path=ppt/slides/_rels/slide18.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9.png"/><Relationship Id="rId7" Type="http://schemas.openxmlformats.org/officeDocument/2006/relationships/diagramColors" Target="../diagrams/colors1.xml"/><Relationship Id="rId12" Type="http://schemas.openxmlformats.org/officeDocument/2006/relationships/image" Target="../media/image23.svg"/><Relationship Id="rId2" Type="http://schemas.openxmlformats.org/officeDocument/2006/relationships/notesSlide" Target="../notesSlides/notesSlide13.xml"/><Relationship Id="rId1" Type="http://schemas.openxmlformats.org/officeDocument/2006/relationships/slideLayout" Target="../slideLayouts/slideLayout40.xml"/><Relationship Id="rId6" Type="http://schemas.openxmlformats.org/officeDocument/2006/relationships/diagramQuickStyle" Target="../diagrams/quickStyle1.xml"/><Relationship Id="rId11" Type="http://schemas.openxmlformats.org/officeDocument/2006/relationships/image" Target="../media/image22.png"/><Relationship Id="rId5" Type="http://schemas.openxmlformats.org/officeDocument/2006/relationships/diagramLayout" Target="../diagrams/layout1.xml"/><Relationship Id="rId10" Type="http://schemas.openxmlformats.org/officeDocument/2006/relationships/image" Target="../media/image21.svg"/><Relationship Id="rId4" Type="http://schemas.openxmlformats.org/officeDocument/2006/relationships/diagramData" Target="../diagrams/data1.xml"/><Relationship Id="rId9"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4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6.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4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1.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4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1.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221B24D-674B-4A44-B28D-C46B043B7DFD}"/>
              </a:ext>
            </a:extLst>
          </p:cNvPr>
          <p:cNvSpPr>
            <a:spLocks noGrp="1"/>
          </p:cNvSpPr>
          <p:nvPr>
            <p:ph type="body" idx="1"/>
          </p:nvPr>
        </p:nvSpPr>
        <p:spPr>
          <a:xfrm>
            <a:off x="1123696" y="2260600"/>
            <a:ext cx="7455393" cy="12277558"/>
          </a:xfrm>
        </p:spPr>
        <p:txBody>
          <a:bodyPr>
            <a:normAutofit/>
          </a:bodyPr>
          <a:lstStyle/>
          <a:p>
            <a:pPr algn="l"/>
            <a:r>
              <a:rPr lang="en-DE" b="1"/>
              <a:t>Resources:</a:t>
            </a:r>
          </a:p>
          <a:p>
            <a:pPr marL="457200" indent="-457200" algn="l">
              <a:buFont typeface="Arial" panose="020B0604020202020204" pitchFamily="34" charset="0"/>
              <a:buChar char="•"/>
            </a:pPr>
            <a:r>
              <a:rPr lang="en-US" sz="3200">
                <a:hlinkClick r:id="rId3"/>
              </a:rPr>
              <a:t>actions</a:t>
            </a:r>
            <a:r>
              <a:rPr lang="en-DE" sz="3200">
                <a:hlinkClick r:id="rId3"/>
              </a:rPr>
              <a:t>/cache</a:t>
            </a:r>
            <a:endParaRPr lang="en-DE" sz="3200"/>
          </a:p>
          <a:p>
            <a:pPr marL="457200" indent="-457200" algn="l">
              <a:buFont typeface="Arial" panose="020B0604020202020204" pitchFamily="34" charset="0"/>
              <a:buChar char="•"/>
            </a:pPr>
            <a:r>
              <a:rPr lang="en-DE" sz="3200">
                <a:hlinkClick r:id="rId4"/>
              </a:rPr>
              <a:t>Docs: Caching dependencies to speed up workflows</a:t>
            </a:r>
            <a:endParaRPr lang="en-DE" sz="3200"/>
          </a:p>
          <a:p>
            <a:pPr marL="457200" indent="-457200" algn="l">
              <a:buFont typeface="Arial" panose="020B0604020202020204" pitchFamily="34" charset="0"/>
              <a:buChar char="•"/>
            </a:pPr>
            <a:r>
              <a:rPr lang="en-DE" sz="3200">
                <a:hlinkClick r:id="rId5"/>
              </a:rPr>
              <a:t>Learning Lab: Publish packages with Actions</a:t>
            </a:r>
            <a:endParaRPr lang="en-DE" sz="3200"/>
          </a:p>
          <a:p>
            <a:pPr marL="457200" indent="-457200" algn="l">
              <a:buFont typeface="Arial" panose="020B0604020202020204" pitchFamily="34" charset="0"/>
              <a:buChar char="•"/>
            </a:pPr>
            <a:r>
              <a:rPr lang="en-DE" sz="3200">
                <a:hlinkClick r:id="rId6"/>
              </a:rPr>
              <a:t>Docs: Packages</a:t>
            </a:r>
            <a:endParaRPr lang="en-DE" sz="3200"/>
          </a:p>
          <a:p>
            <a:pPr marL="457200" indent="-457200" algn="l">
              <a:buFont typeface="Arial" panose="020B0604020202020204" pitchFamily="34" charset="0"/>
              <a:buChar char="•"/>
            </a:pPr>
            <a:r>
              <a:rPr lang="en-DE" sz="3200">
                <a:hlinkClick r:id="rId7"/>
              </a:rPr>
              <a:t>Open container image specs</a:t>
            </a:r>
            <a:endParaRPr lang="en-DE" sz="3200"/>
          </a:p>
          <a:p>
            <a:pPr marL="457200" indent="-457200" algn="l">
              <a:buFont typeface="Arial" panose="020B0604020202020204" pitchFamily="34" charset="0"/>
              <a:buChar char="•"/>
            </a:pPr>
            <a:r>
              <a:rPr lang="en-DE" sz="3200">
                <a:hlinkClick r:id="rId8"/>
              </a:rPr>
              <a:t>GitHub Marketplace: build and push Docker images</a:t>
            </a:r>
            <a:endParaRPr lang="en-DE" sz="3200"/>
          </a:p>
          <a:p>
            <a:pPr marL="457200" indent="-457200" algn="l">
              <a:buFont typeface="Arial" panose="020B0604020202020204" pitchFamily="34" charset="0"/>
              <a:buChar char="•"/>
            </a:pPr>
            <a:r>
              <a:rPr lang="en-DE" sz="3200">
                <a:hlinkClick r:id="rId9"/>
              </a:rPr>
              <a:t>Docs: Configuring Docker for use with GitHub Actions</a:t>
            </a:r>
            <a:endParaRPr lang="en-DE" sz="3200"/>
          </a:p>
          <a:p>
            <a:pPr marL="457200" indent="-457200" algn="l">
              <a:buFont typeface="Arial" panose="020B0604020202020204" pitchFamily="34" charset="0"/>
              <a:buChar char="•"/>
            </a:pPr>
            <a:r>
              <a:rPr lang="en-DE" sz="3200">
                <a:hlinkClick r:id="rId10"/>
              </a:rPr>
              <a:t>Docs: Creating and storing encrypted secrets</a:t>
            </a:r>
            <a:endParaRPr lang="en-DE" sz="3200"/>
          </a:p>
          <a:p>
            <a:pPr marL="457200" indent="-457200" algn="l">
              <a:buFont typeface="Arial" panose="020B0604020202020204" pitchFamily="34" charset="0"/>
              <a:buChar char="•"/>
            </a:pPr>
            <a:r>
              <a:rPr lang="en-DE" sz="3200">
                <a:hlinkClick r:id="rId11"/>
              </a:rPr>
              <a:t>Docs: Actions API</a:t>
            </a:r>
            <a:endParaRPr lang="en-DE" sz="3200"/>
          </a:p>
          <a:p>
            <a:pPr marL="457200" indent="-457200" algn="l">
              <a:buFont typeface="Arial" panose="020B0604020202020204" pitchFamily="34" charset="0"/>
              <a:buChar char="•"/>
            </a:pPr>
            <a:r>
              <a:rPr lang="en" sz="3200">
                <a:hlinkClick r:id="rId12"/>
              </a:rPr>
              <a:t>Blog: Delete and restore packages</a:t>
            </a:r>
            <a:endParaRPr lang="en" sz="3200"/>
          </a:p>
          <a:p>
            <a:pPr marL="571500" indent="-571500" algn="l">
              <a:buFont typeface="Arial" panose="020B0604020202020204" pitchFamily="34" charset="0"/>
              <a:buChar char="•"/>
            </a:pPr>
            <a:endParaRPr lang="en" sz="4000" u="sng">
              <a:solidFill>
                <a:schemeClr val="hlink"/>
              </a:solidFill>
            </a:endParaRPr>
          </a:p>
          <a:p>
            <a:pPr algn="l"/>
            <a:endParaRPr lang="en" sz="4000" u="sng">
              <a:solidFill>
                <a:schemeClr val="hlink"/>
              </a:solidFill>
            </a:endParaRPr>
          </a:p>
          <a:p>
            <a:pPr marL="571500" indent="-571500" algn="l">
              <a:buFont typeface="Arial" panose="020B0604020202020204" pitchFamily="34" charset="0"/>
              <a:buChar char="•"/>
            </a:pPr>
            <a:endParaRPr lang="en" sz="4000" u="sng">
              <a:solidFill>
                <a:schemeClr val="hlink"/>
              </a:solidFill>
            </a:endParaRPr>
          </a:p>
          <a:p>
            <a:pPr marL="571500" indent="-571500" algn="l">
              <a:buFont typeface="Arial" panose="020B0604020202020204" pitchFamily="34" charset="0"/>
              <a:buChar char="•"/>
            </a:pPr>
            <a:endParaRPr lang="en-DE"/>
          </a:p>
        </p:txBody>
      </p:sp>
      <p:sp>
        <p:nvSpPr>
          <p:cNvPr id="3" name="Title 2">
            <a:extLst>
              <a:ext uri="{FF2B5EF4-FFF2-40B4-BE49-F238E27FC236}">
                <a16:creationId xmlns:a16="http://schemas.microsoft.com/office/drawing/2014/main" id="{3B461588-F23F-794D-A7CB-9D470E913D6E}"/>
              </a:ext>
            </a:extLst>
          </p:cNvPr>
          <p:cNvSpPr>
            <a:spLocks noGrp="1"/>
          </p:cNvSpPr>
          <p:nvPr>
            <p:ph type="title"/>
          </p:nvPr>
        </p:nvSpPr>
        <p:spPr/>
        <p:txBody>
          <a:bodyPr/>
          <a:lstStyle/>
          <a:p>
            <a:r>
              <a:rPr lang="en-DE"/>
              <a:t>Presenter notes</a:t>
            </a:r>
          </a:p>
        </p:txBody>
      </p:sp>
      <p:sp>
        <p:nvSpPr>
          <p:cNvPr id="4" name="Text Placeholder 3">
            <a:extLst>
              <a:ext uri="{FF2B5EF4-FFF2-40B4-BE49-F238E27FC236}">
                <a16:creationId xmlns:a16="http://schemas.microsoft.com/office/drawing/2014/main" id="{2E6294AD-5E81-DC4C-AF5A-8F28F6B911A4}"/>
              </a:ext>
            </a:extLst>
          </p:cNvPr>
          <p:cNvSpPr>
            <a:spLocks noGrp="1"/>
          </p:cNvSpPr>
          <p:nvPr>
            <p:ph type="body" idx="10"/>
          </p:nvPr>
        </p:nvSpPr>
        <p:spPr/>
        <p:txBody>
          <a:bodyPr>
            <a:normAutofit/>
          </a:bodyPr>
          <a:lstStyle/>
          <a:p>
            <a:pPr algn="l"/>
            <a:r>
              <a:rPr lang="en-DE" b="1"/>
              <a:t>Demo prep:</a:t>
            </a:r>
          </a:p>
          <a:p>
            <a:pPr marL="457200" indent="-457200" algn="l">
              <a:buFont typeface="Arial"/>
              <a:buChar char="•"/>
            </a:pPr>
            <a:r>
              <a:rPr lang="en-DE" sz="3200"/>
              <a:t>See managing secrets walkthrough document</a:t>
            </a:r>
          </a:p>
        </p:txBody>
      </p:sp>
      <p:sp>
        <p:nvSpPr>
          <p:cNvPr id="5" name="Text Placeholder 4">
            <a:extLst>
              <a:ext uri="{FF2B5EF4-FFF2-40B4-BE49-F238E27FC236}">
                <a16:creationId xmlns:a16="http://schemas.microsoft.com/office/drawing/2014/main" id="{28C7B76F-C83F-0F49-8A43-1C95BE1C8D5C}"/>
              </a:ext>
            </a:extLst>
          </p:cNvPr>
          <p:cNvSpPr>
            <a:spLocks noGrp="1"/>
          </p:cNvSpPr>
          <p:nvPr>
            <p:ph type="body" idx="11"/>
          </p:nvPr>
        </p:nvSpPr>
        <p:spPr>
          <a:xfrm>
            <a:off x="16449040" y="3556000"/>
            <a:ext cx="6811264" cy="7859252"/>
          </a:xfrm>
        </p:spPr>
        <p:txBody>
          <a:bodyPr/>
          <a:lstStyle/>
          <a:p>
            <a:pPr algn="l"/>
            <a:r>
              <a:rPr lang="en-DE" b="1" dirty="0"/>
              <a:t>FAQ:</a:t>
            </a:r>
          </a:p>
          <a:p>
            <a:pPr algn="l"/>
            <a:r>
              <a:rPr lang="en-DE" sz="3200" dirty="0"/>
              <a:t>FAQ slides at end</a:t>
            </a:r>
          </a:p>
        </p:txBody>
      </p:sp>
      <p:sp>
        <p:nvSpPr>
          <p:cNvPr id="6" name="Footer Placeholder 5">
            <a:extLst>
              <a:ext uri="{FF2B5EF4-FFF2-40B4-BE49-F238E27FC236}">
                <a16:creationId xmlns:a16="http://schemas.microsoft.com/office/drawing/2014/main" id="{6726AACA-1D63-FF42-B81E-D65D004C2CFF}"/>
              </a:ext>
            </a:extLst>
          </p:cNvPr>
          <p:cNvSpPr>
            <a:spLocks noGrp="1"/>
          </p:cNvSpPr>
          <p:nvPr>
            <p:ph type="ftr" sz="quarter" idx="12"/>
          </p:nvPr>
        </p:nvSpPr>
        <p:spPr/>
        <p:txBody>
          <a:bodyPr/>
          <a:lstStyle/>
          <a:p>
            <a:r>
              <a:rPr lang="en-US"/>
              <a:t>GitHub</a:t>
            </a:r>
          </a:p>
        </p:txBody>
      </p:sp>
      <p:sp>
        <p:nvSpPr>
          <p:cNvPr id="7" name="Text Placeholder 4">
            <a:extLst>
              <a:ext uri="{FF2B5EF4-FFF2-40B4-BE49-F238E27FC236}">
                <a16:creationId xmlns:a16="http://schemas.microsoft.com/office/drawing/2014/main" id="{DD9E34AA-5F85-6942-97F6-A402E221A01C}"/>
              </a:ext>
            </a:extLst>
          </p:cNvPr>
          <p:cNvSpPr txBox="1">
            <a:spLocks/>
          </p:cNvSpPr>
          <p:nvPr/>
        </p:nvSpPr>
        <p:spPr>
          <a:xfrm>
            <a:off x="16449040" y="5730091"/>
            <a:ext cx="6811264" cy="496037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t">
            <a:normAutofit/>
          </a:bodyPr>
          <a:lstStyle>
            <a:lvl1pPr marL="0" marR="0" indent="0" algn="ctr" defTabSz="825500" eaLnBrk="1" latinLnBrk="0" hangingPunct="1">
              <a:lnSpc>
                <a:spcPct val="110000"/>
              </a:lnSpc>
              <a:spcBef>
                <a:spcPts val="0"/>
              </a:spcBef>
              <a:spcAft>
                <a:spcPts val="0"/>
              </a:spcAft>
              <a:buClrTx/>
              <a:buSzTx/>
              <a:buFontTx/>
              <a:buNone/>
              <a:tabLst/>
              <a:defRPr sz="5600" b="0" i="0" u="none" strike="noStrike" cap="none" spc="0" baseline="0">
                <a:ln>
                  <a:noFill/>
                </a:ln>
                <a:solidFill>
                  <a:srgbClr val="FFFFFF"/>
                </a:solidFill>
                <a:uFillTx/>
                <a:latin typeface="+mn-lt"/>
                <a:ea typeface="+mn-ea"/>
                <a:cs typeface="+mn-cs"/>
                <a:sym typeface="Helvetica Neue"/>
              </a:defRPr>
            </a:lvl1pPr>
            <a:lvl2pPr marL="0" marR="0" indent="0" algn="ctr" defTabSz="825500" eaLnBrk="1" latinLnBrk="0" hangingPunct="1">
              <a:lnSpc>
                <a:spcPct val="110000"/>
              </a:lnSpc>
              <a:spcBef>
                <a:spcPts val="0"/>
              </a:spcBef>
              <a:spcAft>
                <a:spcPts val="0"/>
              </a:spcAft>
              <a:buClrTx/>
              <a:buSzTx/>
              <a:buFontTx/>
              <a:buNone/>
              <a:tabLst/>
              <a:defRPr sz="5600" b="0" i="0" u="none" strike="noStrike" cap="none" spc="0" baseline="0">
                <a:ln>
                  <a:noFill/>
                </a:ln>
                <a:solidFill>
                  <a:srgbClr val="FFFFFF"/>
                </a:solidFill>
                <a:uFillTx/>
                <a:latin typeface="+mn-lt"/>
                <a:ea typeface="+mn-ea"/>
                <a:cs typeface="+mn-cs"/>
                <a:sym typeface="Helvetica Neue"/>
              </a:defRPr>
            </a:lvl2pPr>
            <a:lvl3pPr marL="0" marR="0" indent="0" algn="ctr" defTabSz="825500" eaLnBrk="1" latinLnBrk="0" hangingPunct="1">
              <a:lnSpc>
                <a:spcPct val="110000"/>
              </a:lnSpc>
              <a:spcBef>
                <a:spcPts val="0"/>
              </a:spcBef>
              <a:spcAft>
                <a:spcPts val="0"/>
              </a:spcAft>
              <a:buClrTx/>
              <a:buSzTx/>
              <a:buFontTx/>
              <a:buNone/>
              <a:tabLst/>
              <a:defRPr sz="5600" b="0" i="0" u="none" strike="noStrike" cap="none" spc="0" baseline="0">
                <a:ln>
                  <a:noFill/>
                </a:ln>
                <a:solidFill>
                  <a:srgbClr val="FFFFFF"/>
                </a:solidFill>
                <a:uFillTx/>
                <a:latin typeface="+mn-lt"/>
                <a:ea typeface="+mn-ea"/>
                <a:cs typeface="+mn-cs"/>
                <a:sym typeface="Helvetica Neue"/>
              </a:defRPr>
            </a:lvl3pPr>
            <a:lvl4pPr marL="0" marR="0" indent="0" algn="ctr" defTabSz="825500" eaLnBrk="1" latinLnBrk="0" hangingPunct="1">
              <a:lnSpc>
                <a:spcPct val="110000"/>
              </a:lnSpc>
              <a:spcBef>
                <a:spcPts val="0"/>
              </a:spcBef>
              <a:spcAft>
                <a:spcPts val="0"/>
              </a:spcAft>
              <a:buClrTx/>
              <a:buSzTx/>
              <a:buFontTx/>
              <a:buNone/>
              <a:tabLst/>
              <a:defRPr sz="5600" b="0" i="0" u="none" strike="noStrike" cap="none" spc="0" baseline="0">
                <a:ln>
                  <a:noFill/>
                </a:ln>
                <a:solidFill>
                  <a:srgbClr val="FFFFFF"/>
                </a:solidFill>
                <a:uFillTx/>
                <a:latin typeface="+mn-lt"/>
                <a:ea typeface="+mn-ea"/>
                <a:cs typeface="+mn-cs"/>
                <a:sym typeface="Helvetica Neue"/>
              </a:defRPr>
            </a:lvl4pPr>
            <a:lvl5pPr marL="0" marR="0" indent="0" algn="ctr" defTabSz="825500" eaLnBrk="1" latinLnBrk="0" hangingPunct="1">
              <a:lnSpc>
                <a:spcPct val="110000"/>
              </a:lnSpc>
              <a:spcBef>
                <a:spcPts val="0"/>
              </a:spcBef>
              <a:spcAft>
                <a:spcPts val="0"/>
              </a:spcAft>
              <a:buClrTx/>
              <a:buSzTx/>
              <a:buFontTx/>
              <a:buNone/>
              <a:tabLst/>
              <a:defRPr sz="5600" b="0" i="0" u="none" strike="noStrike" cap="none" spc="0" baseline="0">
                <a:ln>
                  <a:noFill/>
                </a:ln>
                <a:solidFill>
                  <a:srgbClr val="FFFFFF"/>
                </a:solidFill>
                <a:uFillTx/>
                <a:latin typeface="+mn-lt"/>
                <a:ea typeface="+mn-ea"/>
                <a:cs typeface="+mn-cs"/>
                <a:sym typeface="Helvetica Neue"/>
              </a:defRPr>
            </a:lvl5pPr>
            <a:lvl6pPr marL="0" marR="0" indent="0" algn="ctr" defTabSz="825500" eaLnBrk="1" latinLnBrk="0" hangingPunct="1">
              <a:lnSpc>
                <a:spcPct val="110000"/>
              </a:lnSpc>
              <a:spcBef>
                <a:spcPts val="0"/>
              </a:spcBef>
              <a:spcAft>
                <a:spcPts val="0"/>
              </a:spcAft>
              <a:buClrTx/>
              <a:buSzTx/>
              <a:buFontTx/>
              <a:buNone/>
              <a:tabLst/>
              <a:defRPr sz="5600" b="0" i="0" u="none" strike="noStrike" cap="none" spc="0" baseline="0">
                <a:ln>
                  <a:noFill/>
                </a:ln>
                <a:solidFill>
                  <a:srgbClr val="FFFFFF"/>
                </a:solidFill>
                <a:uFillTx/>
                <a:latin typeface="+mn-lt"/>
                <a:ea typeface="+mn-ea"/>
                <a:cs typeface="+mn-cs"/>
                <a:sym typeface="Helvetica Neue"/>
              </a:defRPr>
            </a:lvl6pPr>
            <a:lvl7pPr marL="0" marR="0" indent="0" algn="ctr" defTabSz="825500" eaLnBrk="1" latinLnBrk="0" hangingPunct="1">
              <a:lnSpc>
                <a:spcPct val="110000"/>
              </a:lnSpc>
              <a:spcBef>
                <a:spcPts val="0"/>
              </a:spcBef>
              <a:spcAft>
                <a:spcPts val="0"/>
              </a:spcAft>
              <a:buClrTx/>
              <a:buSzTx/>
              <a:buFontTx/>
              <a:buNone/>
              <a:tabLst/>
              <a:defRPr sz="5600" b="0" i="0" u="none" strike="noStrike" cap="none" spc="0" baseline="0">
                <a:ln>
                  <a:noFill/>
                </a:ln>
                <a:solidFill>
                  <a:srgbClr val="FFFFFF"/>
                </a:solidFill>
                <a:uFillTx/>
                <a:latin typeface="+mn-lt"/>
                <a:ea typeface="+mn-ea"/>
                <a:cs typeface="+mn-cs"/>
                <a:sym typeface="Helvetica Neue"/>
              </a:defRPr>
            </a:lvl7pPr>
            <a:lvl8pPr marL="0" marR="0" indent="0" algn="ctr" defTabSz="825500" eaLnBrk="1" latinLnBrk="0" hangingPunct="1">
              <a:lnSpc>
                <a:spcPct val="110000"/>
              </a:lnSpc>
              <a:spcBef>
                <a:spcPts val="0"/>
              </a:spcBef>
              <a:spcAft>
                <a:spcPts val="0"/>
              </a:spcAft>
              <a:buClrTx/>
              <a:buSzTx/>
              <a:buFontTx/>
              <a:buNone/>
              <a:tabLst/>
              <a:defRPr sz="5600" b="0" i="0" u="none" strike="noStrike" cap="none" spc="0" baseline="0">
                <a:ln>
                  <a:noFill/>
                </a:ln>
                <a:solidFill>
                  <a:srgbClr val="FFFFFF"/>
                </a:solidFill>
                <a:uFillTx/>
                <a:latin typeface="+mn-lt"/>
                <a:ea typeface="+mn-ea"/>
                <a:cs typeface="+mn-cs"/>
                <a:sym typeface="Helvetica Neue"/>
              </a:defRPr>
            </a:lvl8pPr>
            <a:lvl9pPr marL="0" marR="0" indent="0" algn="ctr" defTabSz="825500" eaLnBrk="1" latinLnBrk="0" hangingPunct="1">
              <a:lnSpc>
                <a:spcPct val="110000"/>
              </a:lnSpc>
              <a:spcBef>
                <a:spcPts val="0"/>
              </a:spcBef>
              <a:spcAft>
                <a:spcPts val="0"/>
              </a:spcAft>
              <a:buClrTx/>
              <a:buSzTx/>
              <a:buFontTx/>
              <a:buNone/>
              <a:tabLst/>
              <a:defRPr sz="5600" b="0" i="0" u="none" strike="noStrike" cap="none" spc="0" baseline="0">
                <a:ln>
                  <a:noFill/>
                </a:ln>
                <a:solidFill>
                  <a:srgbClr val="FFFFFF"/>
                </a:solidFill>
                <a:uFillTx/>
                <a:latin typeface="+mn-lt"/>
                <a:ea typeface="+mn-ea"/>
                <a:cs typeface="+mn-cs"/>
                <a:sym typeface="Helvetica Neue"/>
              </a:defRPr>
            </a:lvl9pPr>
          </a:lstStyle>
          <a:p>
            <a:pPr algn="l"/>
            <a:r>
              <a:rPr lang="en-DE" b="1" dirty="0"/>
              <a:t>Customer stories:</a:t>
            </a:r>
          </a:p>
          <a:p>
            <a:pPr algn="l"/>
            <a:r>
              <a:rPr lang="en-DE" sz="3200" dirty="0"/>
              <a:t>N/A</a:t>
            </a:r>
          </a:p>
        </p:txBody>
      </p:sp>
      <p:sp>
        <p:nvSpPr>
          <p:cNvPr id="9" name="TextBox 8">
            <a:extLst>
              <a:ext uri="{FF2B5EF4-FFF2-40B4-BE49-F238E27FC236}">
                <a16:creationId xmlns:a16="http://schemas.microsoft.com/office/drawing/2014/main" id="{BA324207-6E62-C740-A5CA-100F7C7B1FD7}"/>
              </a:ext>
            </a:extLst>
          </p:cNvPr>
          <p:cNvSpPr txBox="1"/>
          <p:nvPr/>
        </p:nvSpPr>
        <p:spPr>
          <a:xfrm>
            <a:off x="5014452" y="3889744"/>
            <a:ext cx="102657"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endParaRPr kumimoji="0" lang="en-DE" sz="3600" b="1" i="0" u="none" strike="noStrike" cap="none" spc="0" normalizeH="0" baseline="0">
              <a:ln>
                <a:noFill/>
              </a:ln>
              <a:solidFill>
                <a:srgbClr val="959DA5"/>
              </a:solidFill>
              <a:effectLst/>
              <a:uFillTx/>
              <a:latin typeface="Menlo"/>
              <a:ea typeface="Menlo"/>
              <a:cs typeface="Menlo"/>
              <a:sym typeface="Menlo"/>
            </a:endParaRPr>
          </a:p>
        </p:txBody>
      </p:sp>
      <p:sp>
        <p:nvSpPr>
          <p:cNvPr id="8" name="TextBox 7">
            <a:extLst>
              <a:ext uri="{FF2B5EF4-FFF2-40B4-BE49-F238E27FC236}">
                <a16:creationId xmlns:a16="http://schemas.microsoft.com/office/drawing/2014/main" id="{6C593647-BD02-F348-8A76-707C7D4031FF}"/>
              </a:ext>
            </a:extLst>
          </p:cNvPr>
          <p:cNvSpPr txBox="1"/>
          <p:nvPr/>
        </p:nvSpPr>
        <p:spPr>
          <a:xfrm>
            <a:off x="5151863" y="2660232"/>
            <a:ext cx="102657"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endParaRPr kumimoji="0" lang="en-DE" sz="3600" b="1" i="0" u="none" strike="noStrike" cap="none" spc="0" normalizeH="0" baseline="0">
              <a:ln>
                <a:noFill/>
              </a:ln>
              <a:solidFill>
                <a:srgbClr val="959DA5"/>
              </a:solidFill>
              <a:effectLst/>
              <a:uFillTx/>
              <a:latin typeface="Menlo"/>
              <a:ea typeface="Menlo"/>
              <a:cs typeface="Menlo"/>
              <a:sym typeface="Menlo"/>
            </a:endParaRPr>
          </a:p>
        </p:txBody>
      </p:sp>
      <p:sp>
        <p:nvSpPr>
          <p:cNvPr id="11" name="Text Placeholder 4">
            <a:extLst>
              <a:ext uri="{FF2B5EF4-FFF2-40B4-BE49-F238E27FC236}">
                <a16:creationId xmlns:a16="http://schemas.microsoft.com/office/drawing/2014/main" id="{BCC62C6E-0FF9-9A4D-976A-62F1CF17F153}"/>
              </a:ext>
            </a:extLst>
          </p:cNvPr>
          <p:cNvSpPr txBox="1">
            <a:spLocks/>
          </p:cNvSpPr>
          <p:nvPr/>
        </p:nvSpPr>
        <p:spPr>
          <a:xfrm>
            <a:off x="16449040" y="8399379"/>
            <a:ext cx="6811264" cy="496037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t">
            <a:normAutofit/>
          </a:bodyPr>
          <a:lstStyle>
            <a:lvl1pPr marL="0" marR="0" indent="0" algn="ctr" defTabSz="825500" eaLnBrk="1" latinLnBrk="0" hangingPunct="1">
              <a:lnSpc>
                <a:spcPct val="110000"/>
              </a:lnSpc>
              <a:spcBef>
                <a:spcPts val="0"/>
              </a:spcBef>
              <a:spcAft>
                <a:spcPts val="0"/>
              </a:spcAft>
              <a:buClrTx/>
              <a:buSzTx/>
              <a:buFontTx/>
              <a:buNone/>
              <a:tabLst/>
              <a:defRPr sz="5600" b="0" i="0" u="none" strike="noStrike" cap="none" spc="0" baseline="0">
                <a:ln>
                  <a:noFill/>
                </a:ln>
                <a:solidFill>
                  <a:srgbClr val="FFFFFF"/>
                </a:solidFill>
                <a:uFillTx/>
                <a:latin typeface="+mn-lt"/>
                <a:ea typeface="+mn-ea"/>
                <a:cs typeface="+mn-cs"/>
                <a:sym typeface="Helvetica Neue"/>
              </a:defRPr>
            </a:lvl1pPr>
            <a:lvl2pPr marL="0" marR="0" indent="0" algn="ctr" defTabSz="825500" eaLnBrk="1" latinLnBrk="0" hangingPunct="1">
              <a:lnSpc>
                <a:spcPct val="110000"/>
              </a:lnSpc>
              <a:spcBef>
                <a:spcPts val="0"/>
              </a:spcBef>
              <a:spcAft>
                <a:spcPts val="0"/>
              </a:spcAft>
              <a:buClrTx/>
              <a:buSzTx/>
              <a:buFontTx/>
              <a:buNone/>
              <a:tabLst/>
              <a:defRPr sz="5600" b="0" i="0" u="none" strike="noStrike" cap="none" spc="0" baseline="0">
                <a:ln>
                  <a:noFill/>
                </a:ln>
                <a:solidFill>
                  <a:srgbClr val="FFFFFF"/>
                </a:solidFill>
                <a:uFillTx/>
                <a:latin typeface="+mn-lt"/>
                <a:ea typeface="+mn-ea"/>
                <a:cs typeface="+mn-cs"/>
                <a:sym typeface="Helvetica Neue"/>
              </a:defRPr>
            </a:lvl2pPr>
            <a:lvl3pPr marL="0" marR="0" indent="0" algn="ctr" defTabSz="825500" eaLnBrk="1" latinLnBrk="0" hangingPunct="1">
              <a:lnSpc>
                <a:spcPct val="110000"/>
              </a:lnSpc>
              <a:spcBef>
                <a:spcPts val="0"/>
              </a:spcBef>
              <a:spcAft>
                <a:spcPts val="0"/>
              </a:spcAft>
              <a:buClrTx/>
              <a:buSzTx/>
              <a:buFontTx/>
              <a:buNone/>
              <a:tabLst/>
              <a:defRPr sz="5600" b="0" i="0" u="none" strike="noStrike" cap="none" spc="0" baseline="0">
                <a:ln>
                  <a:noFill/>
                </a:ln>
                <a:solidFill>
                  <a:srgbClr val="FFFFFF"/>
                </a:solidFill>
                <a:uFillTx/>
                <a:latin typeface="+mn-lt"/>
                <a:ea typeface="+mn-ea"/>
                <a:cs typeface="+mn-cs"/>
                <a:sym typeface="Helvetica Neue"/>
              </a:defRPr>
            </a:lvl3pPr>
            <a:lvl4pPr marL="0" marR="0" indent="0" algn="ctr" defTabSz="825500" eaLnBrk="1" latinLnBrk="0" hangingPunct="1">
              <a:lnSpc>
                <a:spcPct val="110000"/>
              </a:lnSpc>
              <a:spcBef>
                <a:spcPts val="0"/>
              </a:spcBef>
              <a:spcAft>
                <a:spcPts val="0"/>
              </a:spcAft>
              <a:buClrTx/>
              <a:buSzTx/>
              <a:buFontTx/>
              <a:buNone/>
              <a:tabLst/>
              <a:defRPr sz="5600" b="0" i="0" u="none" strike="noStrike" cap="none" spc="0" baseline="0">
                <a:ln>
                  <a:noFill/>
                </a:ln>
                <a:solidFill>
                  <a:srgbClr val="FFFFFF"/>
                </a:solidFill>
                <a:uFillTx/>
                <a:latin typeface="+mn-lt"/>
                <a:ea typeface="+mn-ea"/>
                <a:cs typeface="+mn-cs"/>
                <a:sym typeface="Helvetica Neue"/>
              </a:defRPr>
            </a:lvl4pPr>
            <a:lvl5pPr marL="0" marR="0" indent="0" algn="ctr" defTabSz="825500" eaLnBrk="1" latinLnBrk="0" hangingPunct="1">
              <a:lnSpc>
                <a:spcPct val="110000"/>
              </a:lnSpc>
              <a:spcBef>
                <a:spcPts val="0"/>
              </a:spcBef>
              <a:spcAft>
                <a:spcPts val="0"/>
              </a:spcAft>
              <a:buClrTx/>
              <a:buSzTx/>
              <a:buFontTx/>
              <a:buNone/>
              <a:tabLst/>
              <a:defRPr sz="5600" b="0" i="0" u="none" strike="noStrike" cap="none" spc="0" baseline="0">
                <a:ln>
                  <a:noFill/>
                </a:ln>
                <a:solidFill>
                  <a:srgbClr val="FFFFFF"/>
                </a:solidFill>
                <a:uFillTx/>
                <a:latin typeface="+mn-lt"/>
                <a:ea typeface="+mn-ea"/>
                <a:cs typeface="+mn-cs"/>
                <a:sym typeface="Helvetica Neue"/>
              </a:defRPr>
            </a:lvl5pPr>
            <a:lvl6pPr marL="0" marR="0" indent="0" algn="ctr" defTabSz="825500" eaLnBrk="1" latinLnBrk="0" hangingPunct="1">
              <a:lnSpc>
                <a:spcPct val="110000"/>
              </a:lnSpc>
              <a:spcBef>
                <a:spcPts val="0"/>
              </a:spcBef>
              <a:spcAft>
                <a:spcPts val="0"/>
              </a:spcAft>
              <a:buClrTx/>
              <a:buSzTx/>
              <a:buFontTx/>
              <a:buNone/>
              <a:tabLst/>
              <a:defRPr sz="5600" b="0" i="0" u="none" strike="noStrike" cap="none" spc="0" baseline="0">
                <a:ln>
                  <a:noFill/>
                </a:ln>
                <a:solidFill>
                  <a:srgbClr val="FFFFFF"/>
                </a:solidFill>
                <a:uFillTx/>
                <a:latin typeface="+mn-lt"/>
                <a:ea typeface="+mn-ea"/>
                <a:cs typeface="+mn-cs"/>
                <a:sym typeface="Helvetica Neue"/>
              </a:defRPr>
            </a:lvl6pPr>
            <a:lvl7pPr marL="0" marR="0" indent="0" algn="ctr" defTabSz="825500" eaLnBrk="1" latinLnBrk="0" hangingPunct="1">
              <a:lnSpc>
                <a:spcPct val="110000"/>
              </a:lnSpc>
              <a:spcBef>
                <a:spcPts val="0"/>
              </a:spcBef>
              <a:spcAft>
                <a:spcPts val="0"/>
              </a:spcAft>
              <a:buClrTx/>
              <a:buSzTx/>
              <a:buFontTx/>
              <a:buNone/>
              <a:tabLst/>
              <a:defRPr sz="5600" b="0" i="0" u="none" strike="noStrike" cap="none" spc="0" baseline="0">
                <a:ln>
                  <a:noFill/>
                </a:ln>
                <a:solidFill>
                  <a:srgbClr val="FFFFFF"/>
                </a:solidFill>
                <a:uFillTx/>
                <a:latin typeface="+mn-lt"/>
                <a:ea typeface="+mn-ea"/>
                <a:cs typeface="+mn-cs"/>
                <a:sym typeface="Helvetica Neue"/>
              </a:defRPr>
            </a:lvl7pPr>
            <a:lvl8pPr marL="0" marR="0" indent="0" algn="ctr" defTabSz="825500" eaLnBrk="1" latinLnBrk="0" hangingPunct="1">
              <a:lnSpc>
                <a:spcPct val="110000"/>
              </a:lnSpc>
              <a:spcBef>
                <a:spcPts val="0"/>
              </a:spcBef>
              <a:spcAft>
                <a:spcPts val="0"/>
              </a:spcAft>
              <a:buClrTx/>
              <a:buSzTx/>
              <a:buFontTx/>
              <a:buNone/>
              <a:tabLst/>
              <a:defRPr sz="5600" b="0" i="0" u="none" strike="noStrike" cap="none" spc="0" baseline="0">
                <a:ln>
                  <a:noFill/>
                </a:ln>
                <a:solidFill>
                  <a:srgbClr val="FFFFFF"/>
                </a:solidFill>
                <a:uFillTx/>
                <a:latin typeface="+mn-lt"/>
                <a:ea typeface="+mn-ea"/>
                <a:cs typeface="+mn-cs"/>
                <a:sym typeface="Helvetica Neue"/>
              </a:defRPr>
            </a:lvl8pPr>
            <a:lvl9pPr marL="0" marR="0" indent="0" algn="ctr" defTabSz="825500" eaLnBrk="1" latinLnBrk="0" hangingPunct="1">
              <a:lnSpc>
                <a:spcPct val="110000"/>
              </a:lnSpc>
              <a:spcBef>
                <a:spcPts val="0"/>
              </a:spcBef>
              <a:spcAft>
                <a:spcPts val="0"/>
              </a:spcAft>
              <a:buClrTx/>
              <a:buSzTx/>
              <a:buFontTx/>
              <a:buNone/>
              <a:tabLst/>
              <a:defRPr sz="5600" b="0" i="0" u="none" strike="noStrike" cap="none" spc="0" baseline="0">
                <a:ln>
                  <a:noFill/>
                </a:ln>
                <a:solidFill>
                  <a:srgbClr val="FFFFFF"/>
                </a:solidFill>
                <a:uFillTx/>
                <a:latin typeface="+mn-lt"/>
                <a:ea typeface="+mn-ea"/>
                <a:cs typeface="+mn-cs"/>
                <a:sym typeface="Helvetica Neue"/>
              </a:defRPr>
            </a:lvl9pPr>
          </a:lstStyle>
          <a:p>
            <a:pPr algn="l"/>
            <a:r>
              <a:rPr lang="en-DE" b="1" dirty="0"/>
              <a:t>Expected timing:</a:t>
            </a:r>
            <a:endParaRPr lang="en-DE" sz="3200" dirty="0"/>
          </a:p>
        </p:txBody>
      </p:sp>
    </p:spTree>
    <p:extLst>
      <p:ext uri="{BB962C8B-B14F-4D97-AF65-F5344CB8AC3E}">
        <p14:creationId xmlns:p14="http://schemas.microsoft.com/office/powerpoint/2010/main" val="1668260044"/>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85"/>
        <p:cNvGrpSpPr/>
        <p:nvPr/>
      </p:nvGrpSpPr>
      <p:grpSpPr>
        <a:xfrm>
          <a:off x="0" y="0"/>
          <a:ext cx="0" cy="0"/>
          <a:chOff x="0" y="0"/>
          <a:chExt cx="0" cy="0"/>
        </a:xfrm>
      </p:grpSpPr>
      <p:sp>
        <p:nvSpPr>
          <p:cNvPr id="686" name="Google Shape;686;p129"/>
          <p:cNvSpPr txBox="1">
            <a:spLocks noGrp="1"/>
          </p:cNvSpPr>
          <p:nvPr>
            <p:ph type="title" idx="4294967295"/>
          </p:nvPr>
        </p:nvSpPr>
        <p:spPr>
          <a:xfrm>
            <a:off x="0" y="586929"/>
            <a:ext cx="24393225" cy="1592262"/>
          </a:xfrm>
          <a:prstGeom prst="rect">
            <a:avLst/>
          </a:prstGeom>
        </p:spPr>
        <p:txBody>
          <a:bodyPr spcFirstLastPara="1" wrap="square" lIns="50800" tIns="50800" rIns="50800" bIns="50800" anchor="b" anchorCtr="0">
            <a:noAutofit/>
          </a:bodyPr>
          <a:lstStyle/>
          <a:p>
            <a:pPr algn="ctr"/>
            <a:r>
              <a:rPr lang="en-US" sz="9600">
                <a:solidFill>
                  <a:srgbClr val="23292E"/>
                </a:solidFill>
              </a:rPr>
              <a:t>NPM</a:t>
            </a:r>
          </a:p>
        </p:txBody>
      </p:sp>
      <p:sp>
        <p:nvSpPr>
          <p:cNvPr id="687" name="Google Shape;687;p129"/>
          <p:cNvSpPr txBox="1">
            <a:spLocks noGrp="1"/>
          </p:cNvSpPr>
          <p:nvPr>
            <p:ph type="body" idx="4294967295"/>
          </p:nvPr>
        </p:nvSpPr>
        <p:spPr>
          <a:xfrm>
            <a:off x="969703" y="3395433"/>
            <a:ext cx="10217150" cy="8205788"/>
          </a:xfrm>
          <a:prstGeom prst="rect">
            <a:avLst/>
          </a:prstGeom>
        </p:spPr>
        <p:txBody>
          <a:bodyPr spcFirstLastPara="1" wrap="square" lIns="50800" tIns="50800" rIns="50800" bIns="50800" anchor="t" anchorCtr="0">
            <a:noAutofit/>
          </a:bodyPr>
          <a:lstStyle/>
          <a:p>
            <a:pPr marL="1219200" indent="-914400" algn="l">
              <a:lnSpc>
                <a:spcPct val="150000"/>
              </a:lnSpc>
              <a:buFont typeface="Arial"/>
              <a:buChar char="•"/>
            </a:pPr>
            <a:r>
              <a:rPr lang="en-US" sz="5600">
                <a:solidFill>
                  <a:schemeClr val="bg1"/>
                </a:solidFill>
              </a:rPr>
              <a:t>Publish from GitHub</a:t>
            </a:r>
            <a:endParaRPr lang="en-US">
              <a:solidFill>
                <a:schemeClr val="bg1"/>
              </a:solidFill>
            </a:endParaRPr>
          </a:p>
          <a:p>
            <a:pPr marL="1219200" indent="-914400" algn="l">
              <a:lnSpc>
                <a:spcPct val="150000"/>
              </a:lnSpc>
              <a:buFont typeface="Arial"/>
              <a:buChar char="•"/>
            </a:pPr>
            <a:r>
              <a:rPr lang="en-US" sz="5600">
                <a:solidFill>
                  <a:schemeClr val="bg1"/>
                </a:solidFill>
              </a:rPr>
              <a:t>Uses repository </a:t>
            </a:r>
          </a:p>
          <a:p>
            <a:pPr marL="1219200" indent="-914400" algn="l">
              <a:lnSpc>
                <a:spcPct val="150000"/>
              </a:lnSpc>
              <a:buFont typeface="Arial"/>
              <a:buChar char="•"/>
            </a:pPr>
            <a:r>
              <a:rPr lang="en-US" sz="5600">
                <a:solidFill>
                  <a:schemeClr val="bg1"/>
                </a:solidFill>
              </a:rPr>
              <a:t>GitHub adds metadata</a:t>
            </a:r>
          </a:p>
        </p:txBody>
      </p:sp>
      <p:pic>
        <p:nvPicPr>
          <p:cNvPr id="688" name="Google Shape;688;p129"/>
          <p:cNvPicPr preferRelativeResize="0"/>
          <p:nvPr/>
        </p:nvPicPr>
        <p:blipFill>
          <a:blip r:embed="rId3">
            <a:alphaModFix/>
          </a:blip>
          <a:stretch>
            <a:fillRect/>
          </a:stretch>
        </p:blipFill>
        <p:spPr>
          <a:xfrm>
            <a:off x="12130950" y="2854283"/>
            <a:ext cx="10867339" cy="930850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862907898"/>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92"/>
        <p:cNvGrpSpPr/>
        <p:nvPr/>
      </p:nvGrpSpPr>
      <p:grpSpPr>
        <a:xfrm>
          <a:off x="0" y="0"/>
          <a:ext cx="0" cy="0"/>
          <a:chOff x="0" y="0"/>
          <a:chExt cx="0" cy="0"/>
        </a:xfrm>
      </p:grpSpPr>
      <p:sp>
        <p:nvSpPr>
          <p:cNvPr id="693" name="Google Shape;693;p130"/>
          <p:cNvSpPr txBox="1">
            <a:spLocks noGrp="1"/>
          </p:cNvSpPr>
          <p:nvPr>
            <p:ph type="title" idx="4294967295"/>
          </p:nvPr>
        </p:nvSpPr>
        <p:spPr>
          <a:xfrm>
            <a:off x="0" y="629280"/>
            <a:ext cx="24393225" cy="2148845"/>
          </a:xfrm>
          <a:prstGeom prst="rect">
            <a:avLst/>
          </a:prstGeom>
        </p:spPr>
        <p:txBody>
          <a:bodyPr spcFirstLastPara="1" wrap="square" lIns="50800" tIns="50800" rIns="50800" bIns="50800" anchor="b" anchorCtr="0">
            <a:noAutofit/>
          </a:bodyPr>
          <a:lstStyle/>
          <a:p>
            <a:pPr algn="ctr"/>
            <a:r>
              <a:rPr lang="en" sz="9600">
                <a:solidFill>
                  <a:srgbClr val="23292E"/>
                </a:solidFill>
              </a:rPr>
              <a:t>Docker</a:t>
            </a:r>
            <a:endParaRPr lang="en-US" sz="9600">
              <a:solidFill>
                <a:srgbClr val="23292E"/>
              </a:solidFill>
            </a:endParaRPr>
          </a:p>
        </p:txBody>
      </p:sp>
      <p:sp>
        <p:nvSpPr>
          <p:cNvPr id="694" name="Google Shape;694;p130"/>
          <p:cNvSpPr txBox="1">
            <a:spLocks noGrp="1"/>
          </p:cNvSpPr>
          <p:nvPr>
            <p:ph type="body" idx="4294967295"/>
          </p:nvPr>
        </p:nvSpPr>
        <p:spPr>
          <a:xfrm>
            <a:off x="570413" y="3934021"/>
            <a:ext cx="11079791" cy="8920521"/>
          </a:xfrm>
          <a:prstGeom prst="rect">
            <a:avLst/>
          </a:prstGeom>
        </p:spPr>
        <p:txBody>
          <a:bodyPr spcFirstLastPara="1" wrap="square" lIns="50800" tIns="50800" rIns="50800" bIns="50800" anchor="t" anchorCtr="0">
            <a:noAutofit/>
          </a:bodyPr>
          <a:lstStyle/>
          <a:p>
            <a:pPr marL="1219200" indent="-914400" algn="l">
              <a:lnSpc>
                <a:spcPct val="150000"/>
              </a:lnSpc>
              <a:buFont typeface="Arial"/>
              <a:buChar char="•"/>
            </a:pPr>
            <a:r>
              <a:rPr lang="en" sz="5600">
                <a:solidFill>
                  <a:schemeClr val="bg1"/>
                </a:solidFill>
              </a:rPr>
              <a:t>Publish directly from GitHub</a:t>
            </a:r>
            <a:endParaRPr lang="en-US" sz="5600">
              <a:solidFill>
                <a:schemeClr val="bg1"/>
              </a:solidFill>
            </a:endParaRPr>
          </a:p>
          <a:p>
            <a:pPr marL="1219200" indent="-914400" algn="l">
              <a:lnSpc>
                <a:spcPct val="150000"/>
              </a:lnSpc>
              <a:buFont typeface="Arial"/>
              <a:buChar char="•"/>
            </a:pPr>
            <a:r>
              <a:rPr lang="en" sz="5600" err="1">
                <a:solidFill>
                  <a:schemeClr val="bg1"/>
                </a:solidFill>
              </a:rPr>
              <a:t>OpenContainers</a:t>
            </a:r>
            <a:r>
              <a:rPr lang="en" sz="5600">
                <a:solidFill>
                  <a:schemeClr val="bg1"/>
                </a:solidFill>
              </a:rPr>
              <a:t> support</a:t>
            </a:r>
            <a:endParaRPr lang="en-US" sz="5600">
              <a:solidFill>
                <a:schemeClr val="bg1"/>
              </a:solidFill>
            </a:endParaRPr>
          </a:p>
          <a:p>
            <a:pPr marL="1219200" indent="-914400" algn="l">
              <a:lnSpc>
                <a:spcPct val="150000"/>
              </a:lnSpc>
              <a:buFont typeface="Arial"/>
              <a:buChar char="•"/>
            </a:pPr>
            <a:r>
              <a:rPr lang="en" sz="5600">
                <a:solidFill>
                  <a:schemeClr val="bg1"/>
                </a:solidFill>
              </a:rPr>
              <a:t>Docker Action</a:t>
            </a:r>
            <a:endParaRPr lang="en-US" sz="5600">
              <a:solidFill>
                <a:schemeClr val="bg1"/>
              </a:solidFill>
            </a:endParaRPr>
          </a:p>
          <a:p>
            <a:pPr marL="2438400" lvl="1" indent="-930910" algn="l">
              <a:lnSpc>
                <a:spcPct val="150000"/>
              </a:lnSpc>
              <a:spcBef>
                <a:spcPts val="0"/>
              </a:spcBef>
              <a:buSzPts val="1900"/>
            </a:pPr>
            <a:endParaRPr lang="en" sz="5600" u="sng">
              <a:solidFill>
                <a:schemeClr val="bg1"/>
              </a:solidFill>
              <a:latin typeface="Helvetica Neue"/>
              <a:cs typeface="Arial"/>
            </a:endParaRPr>
          </a:p>
        </p:txBody>
      </p:sp>
      <p:pic>
        <p:nvPicPr>
          <p:cNvPr id="695" name="Google Shape;695;p130"/>
          <p:cNvPicPr preferRelativeResize="0"/>
          <p:nvPr/>
        </p:nvPicPr>
        <p:blipFill rotWithShape="1">
          <a:blip r:embed="rId3">
            <a:alphaModFix/>
          </a:blip>
          <a:srcRect l="9604" t="4558" r="-84"/>
          <a:stretch/>
        </p:blipFill>
        <p:spPr>
          <a:xfrm>
            <a:off x="11969099" y="4660670"/>
            <a:ext cx="11563260" cy="349649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580192817"/>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99"/>
        <p:cNvGrpSpPr/>
        <p:nvPr/>
      </p:nvGrpSpPr>
      <p:grpSpPr>
        <a:xfrm>
          <a:off x="0" y="0"/>
          <a:ext cx="0" cy="0"/>
          <a:chOff x="0" y="0"/>
          <a:chExt cx="0" cy="0"/>
        </a:xfrm>
      </p:grpSpPr>
      <p:sp>
        <p:nvSpPr>
          <p:cNvPr id="700" name="Google Shape;700;p131"/>
          <p:cNvSpPr txBox="1">
            <a:spLocks noGrp="1"/>
          </p:cNvSpPr>
          <p:nvPr>
            <p:ph type="title" idx="4294967295"/>
          </p:nvPr>
        </p:nvSpPr>
        <p:spPr>
          <a:xfrm>
            <a:off x="47362" y="266674"/>
            <a:ext cx="24295100" cy="1747837"/>
          </a:xfrm>
          <a:prstGeom prst="rect">
            <a:avLst/>
          </a:prstGeom>
        </p:spPr>
        <p:txBody>
          <a:bodyPr spcFirstLastPara="1" wrap="square" lIns="50800" tIns="50800" rIns="50800" bIns="50800" anchor="t" anchorCtr="0">
            <a:noAutofit/>
          </a:bodyPr>
          <a:lstStyle/>
          <a:p>
            <a:pPr algn="ctr"/>
            <a:r>
              <a:rPr lang="en" sz="9600">
                <a:solidFill>
                  <a:schemeClr val="bg1"/>
                </a:solidFill>
              </a:rPr>
              <a:t>Publish to </a:t>
            </a:r>
            <a:r>
              <a:rPr lang="en" sz="9600" err="1">
                <a:solidFill>
                  <a:schemeClr val="bg1"/>
                </a:solidFill>
              </a:rPr>
              <a:t>DockerHub</a:t>
            </a:r>
            <a:endParaRPr lang="en-US" sz="9600">
              <a:solidFill>
                <a:schemeClr val="bg1"/>
              </a:solidFill>
            </a:endParaRPr>
          </a:p>
        </p:txBody>
      </p:sp>
      <p:sp>
        <p:nvSpPr>
          <p:cNvPr id="701" name="Google Shape;701;p131"/>
          <p:cNvSpPr txBox="1">
            <a:spLocks noGrp="1"/>
          </p:cNvSpPr>
          <p:nvPr>
            <p:ph type="body" idx="4294967295"/>
          </p:nvPr>
        </p:nvSpPr>
        <p:spPr>
          <a:xfrm>
            <a:off x="1610304" y="4478960"/>
            <a:ext cx="10217150" cy="7437438"/>
          </a:xfrm>
          <a:prstGeom prst="rect">
            <a:avLst/>
          </a:prstGeom>
        </p:spPr>
        <p:txBody>
          <a:bodyPr spcFirstLastPara="1" wrap="square" lIns="50800" tIns="50800" rIns="50800" bIns="50800" anchor="t" anchorCtr="0">
            <a:noAutofit/>
          </a:bodyPr>
          <a:lstStyle/>
          <a:p>
            <a:pPr marL="685800" indent="-685800" algn="l">
              <a:lnSpc>
                <a:spcPct val="150000"/>
              </a:lnSpc>
              <a:spcAft>
                <a:spcPts val="1067"/>
              </a:spcAft>
              <a:buFont typeface="Arial"/>
              <a:buChar char="•"/>
            </a:pPr>
            <a:r>
              <a:rPr lang="en" sz="5600">
                <a:solidFill>
                  <a:schemeClr val="bg2"/>
                </a:solidFill>
                <a:latin typeface="Helvetica Neue"/>
                <a:cs typeface="Arial"/>
              </a:rPr>
              <a:t>Use </a:t>
            </a:r>
            <a:r>
              <a:rPr lang="en" sz="5600">
                <a:solidFill>
                  <a:schemeClr val="bg2"/>
                </a:solidFill>
                <a:latin typeface="Consolas"/>
                <a:cs typeface="Arial"/>
              </a:rPr>
              <a:t>docker/</a:t>
            </a:r>
            <a:r>
              <a:rPr lang="en">
                <a:solidFill>
                  <a:schemeClr val="bg2"/>
                </a:solidFill>
                <a:latin typeface="Consolas"/>
                <a:cs typeface="Arial"/>
              </a:rPr>
              <a:t>build-push-action</a:t>
            </a:r>
            <a:endParaRPr lang="en-US">
              <a:solidFill>
                <a:schemeClr val="bg2"/>
              </a:solidFill>
              <a:latin typeface="Consolas"/>
              <a:cs typeface="Arial"/>
            </a:endParaRPr>
          </a:p>
          <a:p>
            <a:pPr marL="685800" indent="-685800" algn="l">
              <a:lnSpc>
                <a:spcPct val="150000"/>
              </a:lnSpc>
              <a:spcAft>
                <a:spcPts val="1067"/>
              </a:spcAft>
              <a:buFont typeface="Arial"/>
              <a:buChar char="•"/>
            </a:pPr>
            <a:r>
              <a:rPr lang="en">
                <a:solidFill>
                  <a:schemeClr val="bg2"/>
                </a:solidFill>
                <a:latin typeface="Helvetica Neue"/>
                <a:cs typeface="Arial"/>
              </a:rPr>
              <a:t>Control</a:t>
            </a:r>
            <a:r>
              <a:rPr lang="en" sz="5600">
                <a:solidFill>
                  <a:schemeClr val="bg2"/>
                </a:solidFill>
                <a:latin typeface="Helvetica Neue"/>
                <a:cs typeface="Arial"/>
              </a:rPr>
              <a:t> target environment</a:t>
            </a:r>
            <a:endParaRPr lang="en-US" sz="5600">
              <a:solidFill>
                <a:schemeClr val="bg2"/>
              </a:solidFill>
              <a:latin typeface="Consolas"/>
              <a:cs typeface="Arial"/>
            </a:endParaRPr>
          </a:p>
        </p:txBody>
      </p:sp>
      <p:pic>
        <p:nvPicPr>
          <p:cNvPr id="2" name="Picture 2" descr="Graphical user interface, text, application&#10;&#10;Description automatically generated">
            <a:extLst>
              <a:ext uri="{FF2B5EF4-FFF2-40B4-BE49-F238E27FC236}">
                <a16:creationId xmlns:a16="http://schemas.microsoft.com/office/drawing/2014/main" id="{AA62AD76-83DC-40DD-A34D-35710B91260F}"/>
              </a:ext>
            </a:extLst>
          </p:cNvPr>
          <p:cNvPicPr>
            <a:picLocks noChangeAspect="1"/>
          </p:cNvPicPr>
          <p:nvPr/>
        </p:nvPicPr>
        <p:blipFill rotWithShape="1">
          <a:blip r:embed="rId3"/>
          <a:srcRect l="5426" t="7880" r="6716"/>
          <a:stretch/>
        </p:blipFill>
        <p:spPr>
          <a:xfrm>
            <a:off x="11478708" y="2918396"/>
            <a:ext cx="12121900" cy="7854256"/>
          </a:xfrm>
          <a:prstGeom prst="rect">
            <a:avLst/>
          </a:prstGeom>
          <a:ln>
            <a:noFill/>
          </a:ln>
          <a:effectLst>
            <a:outerShdw blurRad="292100" dist="139700" dir="2700000" algn="tl" rotWithShape="0">
              <a:srgbClr val="333333">
                <a:alpha val="65000"/>
              </a:srgbClr>
            </a:outerShdw>
          </a:effectLst>
        </p:spPr>
      </p:pic>
      <p:sp>
        <p:nvSpPr>
          <p:cNvPr id="3" name="TextBox 2">
            <a:extLst>
              <a:ext uri="{FF2B5EF4-FFF2-40B4-BE49-F238E27FC236}">
                <a16:creationId xmlns:a16="http://schemas.microsoft.com/office/drawing/2014/main" id="{6B88799A-BF4D-4D65-8C1E-7EB043454B00}"/>
              </a:ext>
            </a:extLst>
          </p:cNvPr>
          <p:cNvSpPr txBox="1"/>
          <p:nvPr/>
        </p:nvSpPr>
        <p:spPr>
          <a:xfrm>
            <a:off x="1867844" y="12290376"/>
            <a:ext cx="13544884" cy="595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fromWordArt="0" anchor="ctr" anchorCtr="0" forceAA="0" compatLnSpc="1">
            <a:prstTxWarp prst="textNoShape">
              <a:avLst/>
            </a:prstTxWarp>
            <a:spAutoFit/>
          </a:bodyPr>
          <a:lstStyle/>
          <a:p>
            <a:pPr marL="0" marR="0" indent="0" algn="l" defTabSz="825500">
              <a:lnSpc>
                <a:spcPct val="100000"/>
              </a:lnSpc>
              <a:spcBef>
                <a:spcPts val="0"/>
              </a:spcBef>
              <a:spcAft>
                <a:spcPts val="0"/>
              </a:spcAft>
              <a:buNone/>
              <a:tabLst/>
            </a:pPr>
            <a:r>
              <a:rPr lang="en-US" sz="3200" b="0">
                <a:solidFill>
                  <a:schemeClr val="accent1"/>
                </a:solidFill>
                <a:latin typeface="Helvetica Neue"/>
              </a:rPr>
              <a:t>https://github.com/marketplace/actions/build-and-push-docker-images</a:t>
            </a:r>
            <a:endParaRPr lang="en-US" sz="3200">
              <a:solidFill>
                <a:schemeClr val="accent1"/>
              </a:solidFill>
              <a:latin typeface="Helvetica Neue"/>
            </a:endParaRPr>
          </a:p>
        </p:txBody>
      </p:sp>
    </p:spTree>
    <p:extLst>
      <p:ext uri="{BB962C8B-B14F-4D97-AF65-F5344CB8AC3E}">
        <p14:creationId xmlns:p14="http://schemas.microsoft.com/office/powerpoint/2010/main" val="2782253587"/>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13"/>
        <p:cNvGrpSpPr/>
        <p:nvPr/>
      </p:nvGrpSpPr>
      <p:grpSpPr>
        <a:xfrm>
          <a:off x="0" y="0"/>
          <a:ext cx="0" cy="0"/>
          <a:chOff x="0" y="0"/>
          <a:chExt cx="0" cy="0"/>
        </a:xfrm>
      </p:grpSpPr>
      <p:sp>
        <p:nvSpPr>
          <p:cNvPr id="814" name="Google Shape;814;p143"/>
          <p:cNvSpPr txBox="1">
            <a:spLocks noGrp="1"/>
          </p:cNvSpPr>
          <p:nvPr>
            <p:ph type="title" idx="4294967295"/>
          </p:nvPr>
        </p:nvSpPr>
        <p:spPr>
          <a:xfrm>
            <a:off x="795680" y="4344988"/>
            <a:ext cx="10217150" cy="8456612"/>
          </a:xfrm>
          <a:prstGeom prst="rect">
            <a:avLst/>
          </a:prstGeom>
        </p:spPr>
        <p:txBody>
          <a:bodyPr spcFirstLastPara="1" wrap="square" lIns="50800" tIns="50800" rIns="50800" bIns="50800" anchor="t" anchorCtr="0">
            <a:noAutofit/>
          </a:bodyPr>
          <a:lstStyle/>
          <a:p>
            <a:pPr marL="762000" indent="-457200">
              <a:lnSpc>
                <a:spcPct val="150000"/>
              </a:lnSpc>
              <a:buSzPts val="1600"/>
              <a:buFont typeface="Arial"/>
              <a:buChar char="•"/>
            </a:pPr>
            <a:r>
              <a:rPr lang="en-US" sz="3200" b="0">
                <a:solidFill>
                  <a:schemeClr val="bg1"/>
                </a:solidFill>
              </a:rPr>
              <a:t>Software package hosting service</a:t>
            </a:r>
            <a:endParaRPr lang="en-US" sz="3200" b="0">
              <a:solidFill>
                <a:schemeClr val="bg1"/>
              </a:solidFill>
              <a:ea typeface="+mn-lt"/>
              <a:cs typeface="+mn-lt"/>
            </a:endParaRPr>
          </a:p>
          <a:p>
            <a:pPr marL="762000" indent="-457200">
              <a:lnSpc>
                <a:spcPct val="150000"/>
              </a:lnSpc>
              <a:buSzPts val="1600"/>
              <a:buFont typeface="Arial"/>
              <a:buChar char="•"/>
            </a:pPr>
            <a:r>
              <a:rPr lang="en-US" sz="3200" b="0">
                <a:solidFill>
                  <a:schemeClr val="bg1"/>
                </a:solidFill>
              </a:rPr>
              <a:t>Host software packages privately or publicly</a:t>
            </a:r>
            <a:endParaRPr lang="en-US" sz="3200" b="0">
              <a:solidFill>
                <a:schemeClr val="bg1"/>
              </a:solidFill>
              <a:ea typeface="+mn-lt"/>
              <a:cs typeface="+mn-lt"/>
            </a:endParaRPr>
          </a:p>
          <a:p>
            <a:pPr marL="762000" indent="-457200">
              <a:lnSpc>
                <a:spcPct val="150000"/>
              </a:lnSpc>
              <a:buSzPts val="1600"/>
              <a:buFont typeface="Arial"/>
              <a:buChar char="•"/>
            </a:pPr>
            <a:r>
              <a:rPr lang="en-US" sz="3200" b="0">
                <a:solidFill>
                  <a:schemeClr val="bg1"/>
                </a:solidFill>
              </a:rPr>
              <a:t>Use packages as dependencies</a:t>
            </a:r>
            <a:endParaRPr lang="en-US" sz="3200" b="0">
              <a:solidFill>
                <a:schemeClr val="bg1"/>
              </a:solidFill>
              <a:ea typeface="+mn-lt"/>
              <a:cs typeface="+mn-lt"/>
            </a:endParaRPr>
          </a:p>
          <a:p>
            <a:pPr marL="339090">
              <a:lnSpc>
                <a:spcPct val="150000"/>
              </a:lnSpc>
              <a:spcBef>
                <a:spcPts val="2667"/>
              </a:spcBef>
              <a:buSzPts val="1600"/>
            </a:pPr>
            <a:endParaRPr lang="en-US" sz="3200" b="0">
              <a:solidFill>
                <a:schemeClr val="bg1"/>
              </a:solidFill>
            </a:endParaRPr>
          </a:p>
          <a:p>
            <a:pPr marL="1219200">
              <a:lnSpc>
                <a:spcPct val="150000"/>
              </a:lnSpc>
              <a:spcBef>
                <a:spcPts val="2667"/>
              </a:spcBef>
            </a:pPr>
            <a:endParaRPr lang="en-US" sz="3200" b="0">
              <a:solidFill>
                <a:schemeClr val="bg1"/>
              </a:solidFill>
            </a:endParaRPr>
          </a:p>
        </p:txBody>
      </p:sp>
      <p:sp>
        <p:nvSpPr>
          <p:cNvPr id="815" name="Google Shape;815;p143"/>
          <p:cNvSpPr txBox="1">
            <a:spLocks noGrp="1"/>
          </p:cNvSpPr>
          <p:nvPr>
            <p:ph type="body" idx="4294967295"/>
          </p:nvPr>
        </p:nvSpPr>
        <p:spPr>
          <a:xfrm>
            <a:off x="13197274" y="4344988"/>
            <a:ext cx="9974262" cy="8899525"/>
          </a:xfrm>
          <a:prstGeom prst="rect">
            <a:avLst/>
          </a:prstGeom>
        </p:spPr>
        <p:txBody>
          <a:bodyPr spcFirstLastPara="1" wrap="square" lIns="50800" tIns="50800" rIns="50800" bIns="50800" anchor="t" anchorCtr="0">
            <a:noAutofit/>
          </a:bodyPr>
          <a:lstStyle/>
          <a:p>
            <a:pPr marL="1219200" indent="-914400" algn="l">
              <a:lnSpc>
                <a:spcPct val="150000"/>
              </a:lnSpc>
              <a:buSzPts val="1600"/>
              <a:buFont typeface="Arial" panose="020B0604020202020204" pitchFamily="34" charset="0"/>
              <a:buChar char="•"/>
            </a:pPr>
            <a:r>
              <a:rPr lang="en-US" sz="3200">
                <a:solidFill>
                  <a:schemeClr val="bg1"/>
                </a:solidFill>
              </a:rPr>
              <a:t>Designed to support the unique needs of container images</a:t>
            </a:r>
            <a:endParaRPr lang="en-US" sz="3200">
              <a:solidFill>
                <a:schemeClr val="bg1"/>
              </a:solidFill>
              <a:ea typeface="+mn-lt"/>
              <a:cs typeface="+mn-lt"/>
            </a:endParaRPr>
          </a:p>
          <a:p>
            <a:pPr marL="1219200" indent="-914400" algn="l">
              <a:lnSpc>
                <a:spcPct val="150000"/>
              </a:lnSpc>
              <a:buSzPts val="1600"/>
              <a:buFont typeface="Arial" panose="020B0604020202020204" pitchFamily="34" charset="0"/>
              <a:buChar char="•"/>
            </a:pPr>
            <a:r>
              <a:rPr lang="en-US" sz="3200">
                <a:solidFill>
                  <a:schemeClr val="bg1"/>
                </a:solidFill>
              </a:rPr>
              <a:t>Host and manage Docker container images in your organization or personal user account</a:t>
            </a:r>
            <a:endParaRPr lang="en-US" sz="3200">
              <a:solidFill>
                <a:schemeClr val="bg1"/>
              </a:solidFill>
              <a:ea typeface="+mn-lt"/>
              <a:cs typeface="+mn-lt"/>
            </a:endParaRPr>
          </a:p>
          <a:p>
            <a:pPr marL="1219200" indent="-914400" algn="l">
              <a:lnSpc>
                <a:spcPct val="150000"/>
              </a:lnSpc>
              <a:buSzPts val="1600"/>
              <a:buFont typeface="Arial" panose="020B0604020202020204" pitchFamily="34" charset="0"/>
              <a:buChar char="•"/>
            </a:pPr>
            <a:r>
              <a:rPr lang="en-US" sz="3200">
                <a:solidFill>
                  <a:schemeClr val="bg1"/>
                </a:solidFill>
              </a:rPr>
              <a:t>Fine-grained permissions for access management</a:t>
            </a:r>
            <a:endParaRPr lang="en-US" sz="3200">
              <a:solidFill>
                <a:schemeClr val="bg1"/>
              </a:solidFill>
              <a:ea typeface="+mn-lt"/>
              <a:cs typeface="+mn-lt"/>
            </a:endParaRPr>
          </a:p>
          <a:p>
            <a:pPr marL="1219200" indent="-914400" algn="l">
              <a:lnSpc>
                <a:spcPct val="150000"/>
              </a:lnSpc>
              <a:buSzPts val="1600"/>
              <a:buFont typeface="Arial" panose="020B0604020202020204" pitchFamily="34" charset="0"/>
              <a:buChar char="•"/>
            </a:pPr>
            <a:r>
              <a:rPr lang="en-US" sz="3200">
                <a:solidFill>
                  <a:schemeClr val="bg1"/>
                </a:solidFill>
              </a:rPr>
              <a:t>Visibility separate from repository visibility</a:t>
            </a:r>
          </a:p>
          <a:p>
            <a:pPr marL="1219200" indent="-880110" algn="l">
              <a:lnSpc>
                <a:spcPct val="150000"/>
              </a:lnSpc>
              <a:buSzPts val="1600"/>
              <a:buFont typeface="Arial" panose="020B0604020202020204" pitchFamily="34" charset="0"/>
              <a:buChar char="•"/>
            </a:pPr>
            <a:endParaRPr lang="en-US" sz="3200">
              <a:solidFill>
                <a:schemeClr val="bg1"/>
              </a:solidFill>
            </a:endParaRPr>
          </a:p>
          <a:p>
            <a:pPr marL="1676400" indent="-457200" algn="l">
              <a:lnSpc>
                <a:spcPct val="150000"/>
              </a:lnSpc>
              <a:spcBef>
                <a:spcPts val="1067"/>
              </a:spcBef>
              <a:spcAft>
                <a:spcPts val="1067"/>
              </a:spcAft>
              <a:buFont typeface="Arial" panose="020B0604020202020204" pitchFamily="34" charset="0"/>
              <a:buChar char="•"/>
            </a:pPr>
            <a:endParaRPr lang="en-US" sz="3200">
              <a:solidFill>
                <a:schemeClr val="bg1"/>
              </a:solidFill>
            </a:endParaRPr>
          </a:p>
        </p:txBody>
      </p:sp>
      <p:sp>
        <p:nvSpPr>
          <p:cNvPr id="816" name="Google Shape;816;p143"/>
          <p:cNvSpPr txBox="1">
            <a:spLocks noGrp="1"/>
          </p:cNvSpPr>
          <p:nvPr>
            <p:ph type="title" idx="4294967295"/>
          </p:nvPr>
        </p:nvSpPr>
        <p:spPr>
          <a:xfrm>
            <a:off x="0" y="520700"/>
            <a:ext cx="24360188" cy="2832100"/>
          </a:xfrm>
          <a:prstGeom prst="rect">
            <a:avLst/>
          </a:prstGeom>
        </p:spPr>
        <p:txBody>
          <a:bodyPr spcFirstLastPara="1" wrap="square" lIns="50800" tIns="50800" rIns="50800" bIns="50800" anchor="ctr" anchorCtr="0">
            <a:noAutofit/>
          </a:bodyPr>
          <a:lstStyle/>
          <a:p>
            <a:pPr algn="ctr"/>
            <a:r>
              <a:rPr lang="en-US" sz="9600">
                <a:solidFill>
                  <a:schemeClr val="bg1"/>
                </a:solidFill>
                <a:ea typeface="+mn-lt"/>
                <a:cs typeface="+mn-lt"/>
              </a:rPr>
              <a:t>Packages vs GitHub Container Registry</a:t>
            </a:r>
            <a:endParaRPr lang="en-US" sz="9600" b="0">
              <a:solidFill>
                <a:schemeClr val="bg1"/>
              </a:solidFill>
              <a:ea typeface="+mn-lt"/>
              <a:cs typeface="+mn-lt"/>
            </a:endParaRPr>
          </a:p>
          <a:p>
            <a:pPr algn="ctr"/>
            <a:endParaRPr lang="en" sz="9600">
              <a:solidFill>
                <a:schemeClr val="bg1"/>
              </a:solidFill>
            </a:endParaRPr>
          </a:p>
        </p:txBody>
      </p:sp>
      <p:sp>
        <p:nvSpPr>
          <p:cNvPr id="817" name="Google Shape;817;p143"/>
          <p:cNvSpPr txBox="1">
            <a:spLocks noGrp="1"/>
          </p:cNvSpPr>
          <p:nvPr>
            <p:ph type="title" idx="4294967295"/>
          </p:nvPr>
        </p:nvSpPr>
        <p:spPr>
          <a:xfrm>
            <a:off x="947238" y="2804735"/>
            <a:ext cx="8612188" cy="1058863"/>
          </a:xfrm>
          <a:prstGeom prst="rect">
            <a:avLst/>
          </a:prstGeom>
          <a:noFill/>
          <a:ln>
            <a:noFill/>
          </a:ln>
        </p:spPr>
        <p:txBody>
          <a:bodyPr spcFirstLastPara="1" wrap="square" lIns="50800" tIns="50800" rIns="50800" bIns="50800" anchor="ctr" anchorCtr="0">
            <a:noAutofit/>
          </a:bodyPr>
          <a:lstStyle/>
          <a:p>
            <a:pPr algn="ctr"/>
            <a:r>
              <a:rPr lang="en" sz="5600">
                <a:solidFill>
                  <a:srgbClr val="1B62D6"/>
                </a:solidFill>
              </a:rPr>
              <a:t>Packages</a:t>
            </a:r>
            <a:endParaRPr lang="en-US"/>
          </a:p>
        </p:txBody>
      </p:sp>
      <p:sp>
        <p:nvSpPr>
          <p:cNvPr id="818" name="Google Shape;818;p143"/>
          <p:cNvSpPr txBox="1">
            <a:spLocks noGrp="1"/>
          </p:cNvSpPr>
          <p:nvPr>
            <p:ph type="title" idx="4294967295"/>
          </p:nvPr>
        </p:nvSpPr>
        <p:spPr>
          <a:xfrm>
            <a:off x="13877338" y="2805323"/>
            <a:ext cx="8612187" cy="1058862"/>
          </a:xfrm>
          <a:prstGeom prst="rect">
            <a:avLst/>
          </a:prstGeom>
          <a:noFill/>
          <a:ln>
            <a:noFill/>
          </a:ln>
        </p:spPr>
        <p:txBody>
          <a:bodyPr spcFirstLastPara="1" wrap="square" lIns="50800" tIns="50800" rIns="50800" bIns="50800" anchor="ctr" anchorCtr="0">
            <a:noAutofit/>
          </a:bodyPr>
          <a:lstStyle/>
          <a:p>
            <a:pPr algn="ctr"/>
            <a:r>
              <a:rPr lang="en" sz="5600">
                <a:solidFill>
                  <a:srgbClr val="1B62D6"/>
                </a:solidFill>
              </a:rPr>
              <a:t>GHCR</a:t>
            </a:r>
            <a:endParaRPr lang="en-US"/>
          </a:p>
        </p:txBody>
      </p:sp>
      <p:cxnSp>
        <p:nvCxnSpPr>
          <p:cNvPr id="819" name="Google Shape;819;p143"/>
          <p:cNvCxnSpPr/>
          <p:nvPr/>
        </p:nvCxnSpPr>
        <p:spPr>
          <a:xfrm>
            <a:off x="12181200" y="3339347"/>
            <a:ext cx="0" cy="9760000"/>
          </a:xfrm>
          <a:prstGeom prst="straightConnector1">
            <a:avLst/>
          </a:prstGeom>
          <a:noFill/>
          <a:ln w="9525" cap="flat" cmpd="sng">
            <a:solidFill>
              <a:srgbClr val="434343"/>
            </a:solidFill>
            <a:prstDash val="solid"/>
            <a:round/>
            <a:headEnd type="none" w="sm" len="sm"/>
            <a:tailEnd type="none" w="sm" len="sm"/>
          </a:ln>
        </p:spPr>
      </p:cxnSp>
    </p:spTree>
    <p:extLst>
      <p:ext uri="{BB962C8B-B14F-4D97-AF65-F5344CB8AC3E}">
        <p14:creationId xmlns:p14="http://schemas.microsoft.com/office/powerpoint/2010/main" val="4255716595"/>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ADCEFE1-2EDF-4782-9DCF-3C6FFDA8647B}"/>
              </a:ext>
            </a:extLst>
          </p:cNvPr>
          <p:cNvSpPr>
            <a:spLocks noGrp="1"/>
          </p:cNvSpPr>
          <p:nvPr>
            <p:ph type="title"/>
          </p:nvPr>
        </p:nvSpPr>
        <p:spPr/>
        <p:txBody>
          <a:bodyPr/>
          <a:lstStyle/>
          <a:p>
            <a:r>
              <a:rPr lang="en-US" sz="10650"/>
              <a:t>Questions</a:t>
            </a:r>
            <a:endParaRPr lang="en-US"/>
          </a:p>
        </p:txBody>
      </p:sp>
      <p:sp>
        <p:nvSpPr>
          <p:cNvPr id="5" name="Text Placeholder 4">
            <a:extLst>
              <a:ext uri="{FF2B5EF4-FFF2-40B4-BE49-F238E27FC236}">
                <a16:creationId xmlns:a16="http://schemas.microsoft.com/office/drawing/2014/main" id="{9C030405-428D-4022-8B17-E29BCC2C5D5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6334155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F5AA5-CC5A-4433-8643-60E5F9A7C782}"/>
              </a:ext>
            </a:extLst>
          </p:cNvPr>
          <p:cNvSpPr>
            <a:spLocks noGrp="1"/>
          </p:cNvSpPr>
          <p:nvPr>
            <p:ph type="title"/>
          </p:nvPr>
        </p:nvSpPr>
        <p:spPr/>
        <p:txBody>
          <a:bodyPr/>
          <a:lstStyle/>
          <a:p>
            <a:r>
              <a:rPr lang="en-US"/>
              <a:t>Secrets management</a:t>
            </a:r>
          </a:p>
        </p:txBody>
      </p:sp>
      <p:sp>
        <p:nvSpPr>
          <p:cNvPr id="3" name="Footer Placeholder 2">
            <a:extLst>
              <a:ext uri="{FF2B5EF4-FFF2-40B4-BE49-F238E27FC236}">
                <a16:creationId xmlns:a16="http://schemas.microsoft.com/office/drawing/2014/main" id="{738DE0B7-5E9C-4B9D-9112-2D928043CD42}"/>
              </a:ext>
            </a:extLst>
          </p:cNvPr>
          <p:cNvSpPr>
            <a:spLocks noGrp="1"/>
          </p:cNvSpPr>
          <p:nvPr>
            <p:ph type="ftr" sz="quarter" idx="4294967295"/>
          </p:nvPr>
        </p:nvSpPr>
        <p:spPr>
          <a:xfrm>
            <a:off x="22955250" y="12887325"/>
            <a:ext cx="1428750" cy="493713"/>
          </a:xfrm>
        </p:spPr>
        <p:txBody>
          <a:bodyPr/>
          <a:lstStyle/>
          <a:p>
            <a:r>
              <a:rPr lang="en-US"/>
              <a:t>GitHub</a:t>
            </a:r>
          </a:p>
        </p:txBody>
      </p:sp>
    </p:spTree>
    <p:extLst>
      <p:ext uri="{BB962C8B-B14F-4D97-AF65-F5344CB8AC3E}">
        <p14:creationId xmlns:p14="http://schemas.microsoft.com/office/powerpoint/2010/main" val="1821442910"/>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805"/>
        <p:cNvGrpSpPr/>
        <p:nvPr/>
      </p:nvGrpSpPr>
      <p:grpSpPr>
        <a:xfrm>
          <a:off x="0" y="0"/>
          <a:ext cx="0" cy="0"/>
          <a:chOff x="0" y="0"/>
          <a:chExt cx="0" cy="0"/>
        </a:xfrm>
      </p:grpSpPr>
      <p:sp>
        <p:nvSpPr>
          <p:cNvPr id="806" name="Google Shape;806;p142"/>
          <p:cNvSpPr txBox="1">
            <a:spLocks noGrp="1"/>
          </p:cNvSpPr>
          <p:nvPr>
            <p:ph type="title"/>
          </p:nvPr>
        </p:nvSpPr>
        <p:spPr>
          <a:xfrm>
            <a:off x="1219200" y="609600"/>
            <a:ext cx="10216800" cy="10738400"/>
          </a:xfrm>
          <a:prstGeom prst="rect">
            <a:avLst/>
          </a:prstGeom>
        </p:spPr>
        <p:txBody>
          <a:bodyPr spcFirstLastPara="1" wrap="square" lIns="50800" tIns="50800" rIns="50800" bIns="50800" anchor="ctr" anchorCtr="0">
            <a:noAutofit/>
          </a:bodyPr>
          <a:lstStyle/>
          <a:p>
            <a:r>
              <a:rPr lang="en" sz="9600"/>
              <a:t>GitHub Secrets</a:t>
            </a:r>
            <a:endParaRPr lang="en-US" sz="9600"/>
          </a:p>
        </p:txBody>
      </p:sp>
      <p:sp>
        <p:nvSpPr>
          <p:cNvPr id="807" name="Google Shape;807;p142"/>
          <p:cNvSpPr txBox="1">
            <a:spLocks noGrp="1"/>
          </p:cNvSpPr>
          <p:nvPr>
            <p:ph type="body" idx="1"/>
          </p:nvPr>
        </p:nvSpPr>
        <p:spPr>
          <a:xfrm>
            <a:off x="13411200" y="609600"/>
            <a:ext cx="9972800" cy="12192000"/>
          </a:xfrm>
          <a:prstGeom prst="rect">
            <a:avLst/>
          </a:prstGeom>
        </p:spPr>
        <p:txBody>
          <a:bodyPr spcFirstLastPara="1" wrap="square" lIns="50800" tIns="50800" rIns="50800" bIns="50800" anchor="ctr" anchorCtr="0">
            <a:noAutofit/>
          </a:bodyPr>
          <a:lstStyle/>
          <a:p>
            <a:pPr marL="1219200" indent="-914400">
              <a:lnSpc>
                <a:spcPct val="150000"/>
              </a:lnSpc>
              <a:buFont typeface="Arial"/>
              <a:buChar char="•"/>
            </a:pPr>
            <a:r>
              <a:rPr lang="en" sz="5600"/>
              <a:t>GITHUB_TOKEN</a:t>
            </a:r>
            <a:endParaRPr lang="en-US" sz="5600"/>
          </a:p>
          <a:p>
            <a:pPr marL="1219200" indent="-914400">
              <a:lnSpc>
                <a:spcPct val="150000"/>
              </a:lnSpc>
              <a:buFont typeface="Arial"/>
              <a:buChar char="•"/>
            </a:pPr>
            <a:r>
              <a:rPr lang="en" sz="5600"/>
              <a:t>secrets.&lt;NAME&gt;</a:t>
            </a:r>
            <a:endParaRPr lang="en-US" sz="5600"/>
          </a:p>
          <a:p>
            <a:pPr marL="1219200" indent="-914400">
              <a:lnSpc>
                <a:spcPct val="150000"/>
              </a:lnSpc>
              <a:buFont typeface="Arial"/>
              <a:buChar char="•"/>
            </a:pPr>
            <a:r>
              <a:rPr lang="en" sz="5600">
                <a:ea typeface="+mn-lt"/>
                <a:cs typeface="+mn-lt"/>
              </a:rPr>
              <a:t>CLI management</a:t>
            </a:r>
            <a:endParaRPr lang="en" sz="5600" dirty="0"/>
          </a:p>
          <a:p>
            <a:pPr marL="1219200" indent="-914400">
              <a:lnSpc>
                <a:spcPct val="150000"/>
              </a:lnSpc>
              <a:buFont typeface="Arial"/>
              <a:buChar char="•"/>
            </a:pPr>
            <a:r>
              <a:rPr lang="en" sz="5600"/>
              <a:t>Limitations</a:t>
            </a:r>
            <a:endParaRPr lang="en-US" sz="5600"/>
          </a:p>
          <a:p>
            <a:pPr marL="1219200" indent="-914400">
              <a:lnSpc>
                <a:spcPct val="150000"/>
              </a:lnSpc>
              <a:buFont typeface="Arial"/>
              <a:buChar char="•"/>
            </a:pPr>
            <a:r>
              <a:rPr lang="en" sz="5600"/>
              <a:t>API</a:t>
            </a:r>
          </a:p>
          <a:p>
            <a:pPr marL="1219200" indent="-914400">
              <a:lnSpc>
                <a:spcPct val="150000"/>
              </a:lnSpc>
              <a:buFont typeface="Arial"/>
              <a:buChar char="•"/>
            </a:pPr>
            <a:endParaRPr lang="en" sz="5600" dirty="0"/>
          </a:p>
          <a:p>
            <a:pPr marL="1219200" indent="-914400">
              <a:lnSpc>
                <a:spcPct val="150000"/>
              </a:lnSpc>
              <a:buFont typeface="Arial"/>
              <a:buChar char="•"/>
            </a:pPr>
            <a:endParaRPr lang="en" sz="5600" dirty="0"/>
          </a:p>
        </p:txBody>
      </p:sp>
    </p:spTree>
    <p:extLst>
      <p:ext uri="{BB962C8B-B14F-4D97-AF65-F5344CB8AC3E}">
        <p14:creationId xmlns:p14="http://schemas.microsoft.com/office/powerpoint/2010/main" val="31388630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813"/>
        <p:cNvGrpSpPr/>
        <p:nvPr/>
      </p:nvGrpSpPr>
      <p:grpSpPr>
        <a:xfrm>
          <a:off x="0" y="0"/>
          <a:ext cx="0" cy="0"/>
          <a:chOff x="0" y="0"/>
          <a:chExt cx="0" cy="0"/>
        </a:xfrm>
      </p:grpSpPr>
      <p:sp>
        <p:nvSpPr>
          <p:cNvPr id="814" name="Google Shape;814;p143"/>
          <p:cNvSpPr txBox="1">
            <a:spLocks noGrp="1"/>
          </p:cNvSpPr>
          <p:nvPr>
            <p:ph type="title" idx="4294967295"/>
          </p:nvPr>
        </p:nvSpPr>
        <p:spPr>
          <a:xfrm>
            <a:off x="740116" y="4073612"/>
            <a:ext cx="10217150" cy="8456612"/>
          </a:xfrm>
          <a:prstGeom prst="rect">
            <a:avLst/>
          </a:prstGeom>
        </p:spPr>
        <p:txBody>
          <a:bodyPr spcFirstLastPara="1" wrap="square" lIns="50800" tIns="50800" rIns="50800" bIns="50800" anchor="t" anchorCtr="0">
            <a:noAutofit/>
          </a:bodyPr>
          <a:lstStyle/>
          <a:p>
            <a:pPr marL="910590" indent="-571500">
              <a:lnSpc>
                <a:spcPct val="150000"/>
              </a:lnSpc>
              <a:spcBef>
                <a:spcPts val="2667"/>
              </a:spcBef>
              <a:buSzPts val="1600"/>
              <a:buFont typeface="Arial"/>
              <a:buChar char="•"/>
            </a:pPr>
            <a:r>
              <a:rPr lang="en" sz="4400" b="0">
                <a:solidFill>
                  <a:schemeClr val="bg1"/>
                </a:solidFill>
              </a:rPr>
              <a:t>Allows secret management at org level without duplication</a:t>
            </a:r>
            <a:endParaRPr lang="en-US" sz="4400" b="0">
              <a:solidFill>
                <a:schemeClr val="bg1"/>
              </a:solidFill>
            </a:endParaRPr>
          </a:p>
          <a:p>
            <a:pPr marL="910590" indent="-571500">
              <a:lnSpc>
                <a:spcPct val="150000"/>
              </a:lnSpc>
              <a:buSzPts val="1600"/>
              <a:buFont typeface="Arial"/>
              <a:buChar char="•"/>
            </a:pPr>
            <a:r>
              <a:rPr lang="en" sz="4400" b="0">
                <a:solidFill>
                  <a:schemeClr val="bg1"/>
                </a:solidFill>
              </a:rPr>
              <a:t>Effectively becomes repository secrets</a:t>
            </a:r>
            <a:endParaRPr sz="4400" b="0">
              <a:solidFill>
                <a:schemeClr val="bg1"/>
              </a:solidFill>
            </a:endParaRPr>
          </a:p>
          <a:p>
            <a:pPr marL="910590" indent="-571500">
              <a:lnSpc>
                <a:spcPct val="150000"/>
              </a:lnSpc>
              <a:buSzPts val="1600"/>
              <a:buFont typeface="Arial"/>
              <a:buChar char="•"/>
            </a:pPr>
            <a:r>
              <a:rPr lang="en" sz="4400" b="0">
                <a:solidFill>
                  <a:schemeClr val="bg1"/>
                </a:solidFill>
              </a:rPr>
              <a:t>Can be scoped to specific repositories</a:t>
            </a:r>
            <a:endParaRPr sz="4400" b="0">
              <a:solidFill>
                <a:schemeClr val="bg1"/>
              </a:solidFill>
            </a:endParaRPr>
          </a:p>
          <a:p>
            <a:pPr marL="910590" indent="-571500">
              <a:lnSpc>
                <a:spcPct val="150000"/>
              </a:lnSpc>
              <a:buSzPts val="1600"/>
              <a:buFont typeface="Arial"/>
              <a:buChar char="•"/>
            </a:pPr>
            <a:r>
              <a:rPr lang="en" sz="4400" b="0">
                <a:solidFill>
                  <a:schemeClr val="bg1"/>
                </a:solidFill>
              </a:rPr>
              <a:t>Not available with the free plan</a:t>
            </a:r>
            <a:endParaRPr sz="4400" b="0">
              <a:solidFill>
                <a:schemeClr val="bg1"/>
              </a:solidFill>
            </a:endParaRPr>
          </a:p>
          <a:p>
            <a:pPr marL="1790700" indent="-571500">
              <a:lnSpc>
                <a:spcPct val="150000"/>
              </a:lnSpc>
              <a:spcBef>
                <a:spcPts val="2667"/>
              </a:spcBef>
              <a:buFont typeface="Arial"/>
              <a:buChar char="•"/>
            </a:pPr>
            <a:endParaRPr sz="4400" b="0">
              <a:solidFill>
                <a:schemeClr val="bg1"/>
              </a:solidFill>
            </a:endParaRPr>
          </a:p>
        </p:txBody>
      </p:sp>
      <p:sp>
        <p:nvSpPr>
          <p:cNvPr id="815" name="Google Shape;815;p143"/>
          <p:cNvSpPr txBox="1">
            <a:spLocks noGrp="1"/>
          </p:cNvSpPr>
          <p:nvPr>
            <p:ph type="body" idx="4294967295"/>
          </p:nvPr>
        </p:nvSpPr>
        <p:spPr>
          <a:xfrm>
            <a:off x="13231279" y="4069443"/>
            <a:ext cx="9974262" cy="8899525"/>
          </a:xfrm>
          <a:prstGeom prst="rect">
            <a:avLst/>
          </a:prstGeom>
        </p:spPr>
        <p:txBody>
          <a:bodyPr spcFirstLastPara="1" wrap="square" lIns="50800" tIns="50800" rIns="50800" bIns="50800" anchor="t" anchorCtr="0">
            <a:noAutofit/>
          </a:bodyPr>
          <a:lstStyle/>
          <a:p>
            <a:pPr marL="910590" indent="-571500" algn="l">
              <a:lnSpc>
                <a:spcPct val="150000"/>
              </a:lnSpc>
              <a:buSzPts val="1600"/>
              <a:buFont typeface="Arial"/>
              <a:buChar char="•"/>
            </a:pPr>
            <a:r>
              <a:rPr lang="en" sz="4400">
                <a:solidFill>
                  <a:schemeClr val="bg1"/>
                </a:solidFill>
              </a:rPr>
              <a:t>Scoped to a repository</a:t>
            </a:r>
            <a:endParaRPr lang="en-US" sz="4400">
              <a:solidFill>
                <a:schemeClr val="bg1"/>
              </a:solidFill>
            </a:endParaRPr>
          </a:p>
          <a:p>
            <a:pPr marL="910590" indent="-571500" algn="l">
              <a:lnSpc>
                <a:spcPct val="150000"/>
              </a:lnSpc>
              <a:buSzPts val="1600"/>
              <a:buFont typeface="Arial"/>
              <a:buChar char="•"/>
            </a:pPr>
            <a:r>
              <a:rPr lang="en" sz="4400">
                <a:solidFill>
                  <a:schemeClr val="bg1"/>
                </a:solidFill>
              </a:rPr>
              <a:t>Can be used to override Org secrets</a:t>
            </a:r>
            <a:endParaRPr sz="4400">
              <a:solidFill>
                <a:schemeClr val="bg1"/>
              </a:solidFill>
            </a:endParaRPr>
          </a:p>
          <a:p>
            <a:pPr marL="910590" indent="-571500" algn="l">
              <a:lnSpc>
                <a:spcPct val="150000"/>
              </a:lnSpc>
              <a:buSzPts val="1600"/>
              <a:buFont typeface="Arial"/>
              <a:buChar char="•"/>
            </a:pPr>
            <a:r>
              <a:rPr lang="en" sz="4400">
                <a:solidFill>
                  <a:schemeClr val="bg1"/>
                </a:solidFill>
              </a:rPr>
              <a:t>Available on free plan</a:t>
            </a:r>
            <a:endParaRPr sz="4400">
              <a:solidFill>
                <a:schemeClr val="bg1"/>
              </a:solidFill>
            </a:endParaRPr>
          </a:p>
          <a:p>
            <a:pPr marL="1790700" indent="-571500" algn="l">
              <a:lnSpc>
                <a:spcPct val="150000"/>
              </a:lnSpc>
              <a:spcBef>
                <a:spcPts val="1067"/>
              </a:spcBef>
              <a:spcAft>
                <a:spcPts val="1067"/>
              </a:spcAft>
              <a:buFont typeface="Arial"/>
              <a:buChar char="•"/>
            </a:pPr>
            <a:endParaRPr lang="en-US" sz="4400">
              <a:solidFill>
                <a:schemeClr val="bg1"/>
              </a:solidFill>
            </a:endParaRPr>
          </a:p>
        </p:txBody>
      </p:sp>
      <p:sp>
        <p:nvSpPr>
          <p:cNvPr id="816" name="Google Shape;816;p143"/>
          <p:cNvSpPr txBox="1">
            <a:spLocks noGrp="1"/>
          </p:cNvSpPr>
          <p:nvPr>
            <p:ph type="title" idx="4294967295"/>
          </p:nvPr>
        </p:nvSpPr>
        <p:spPr>
          <a:xfrm>
            <a:off x="18635663" y="520700"/>
            <a:ext cx="5748337" cy="2816225"/>
          </a:xfrm>
          <a:prstGeom prst="rect">
            <a:avLst/>
          </a:prstGeom>
        </p:spPr>
        <p:txBody>
          <a:bodyPr spcFirstLastPara="1" wrap="square" lIns="50800" tIns="50800" rIns="50800" bIns="50800" anchor="ctr" anchorCtr="0">
            <a:noAutofit/>
          </a:bodyPr>
          <a:lstStyle/>
          <a:p>
            <a:pPr algn="ctr"/>
            <a:r>
              <a:rPr lang="en" sz="9600"/>
              <a:t>Secrets </a:t>
            </a:r>
            <a:endParaRPr lang="en-US" sz="9600"/>
          </a:p>
        </p:txBody>
      </p:sp>
      <p:sp>
        <p:nvSpPr>
          <p:cNvPr id="817" name="Google Shape;817;p143"/>
          <p:cNvSpPr txBox="1">
            <a:spLocks noGrp="1"/>
          </p:cNvSpPr>
          <p:nvPr>
            <p:ph type="title" idx="4294967295"/>
          </p:nvPr>
        </p:nvSpPr>
        <p:spPr>
          <a:xfrm>
            <a:off x="1159515" y="2874577"/>
            <a:ext cx="8612188" cy="1058863"/>
          </a:xfrm>
          <a:prstGeom prst="rect">
            <a:avLst/>
          </a:prstGeom>
          <a:noFill/>
          <a:ln>
            <a:noFill/>
          </a:ln>
        </p:spPr>
        <p:txBody>
          <a:bodyPr spcFirstLastPara="1" wrap="square" lIns="50800" tIns="50800" rIns="50800" bIns="50800" anchor="ctr" anchorCtr="0">
            <a:noAutofit/>
          </a:bodyPr>
          <a:lstStyle/>
          <a:p>
            <a:pPr>
              <a:buClr>
                <a:srgbClr val="1B62D6"/>
              </a:buClr>
              <a:buSzPts val="1500"/>
            </a:pPr>
            <a:r>
              <a:rPr lang="en" sz="5600">
                <a:solidFill>
                  <a:srgbClr val="1B62D6"/>
                </a:solidFill>
              </a:rPr>
              <a:t>Organization</a:t>
            </a:r>
            <a:endParaRPr lang="en-US" sz="5600"/>
          </a:p>
        </p:txBody>
      </p:sp>
      <p:sp>
        <p:nvSpPr>
          <p:cNvPr id="818" name="Google Shape;818;p143"/>
          <p:cNvSpPr txBox="1">
            <a:spLocks noGrp="1"/>
          </p:cNvSpPr>
          <p:nvPr>
            <p:ph type="title" idx="4294967295"/>
          </p:nvPr>
        </p:nvSpPr>
        <p:spPr>
          <a:xfrm>
            <a:off x="13551466" y="2867884"/>
            <a:ext cx="8612187" cy="1058862"/>
          </a:xfrm>
          <a:prstGeom prst="rect">
            <a:avLst/>
          </a:prstGeom>
          <a:noFill/>
          <a:ln>
            <a:noFill/>
          </a:ln>
        </p:spPr>
        <p:txBody>
          <a:bodyPr spcFirstLastPara="1" wrap="square" lIns="50800" tIns="50800" rIns="50800" bIns="50800" anchor="ctr" anchorCtr="0">
            <a:noAutofit/>
          </a:bodyPr>
          <a:lstStyle/>
          <a:p>
            <a:pPr>
              <a:buClr>
                <a:srgbClr val="1B62D6"/>
              </a:buClr>
              <a:buSzPts val="1500"/>
            </a:pPr>
            <a:r>
              <a:rPr lang="en" sz="5600">
                <a:solidFill>
                  <a:srgbClr val="1B62D6"/>
                </a:solidFill>
              </a:rPr>
              <a:t>Repository</a:t>
            </a:r>
            <a:endParaRPr lang="en-US" sz="5600"/>
          </a:p>
        </p:txBody>
      </p:sp>
      <p:cxnSp>
        <p:nvCxnSpPr>
          <p:cNvPr id="819" name="Google Shape;819;p143"/>
          <p:cNvCxnSpPr/>
          <p:nvPr/>
        </p:nvCxnSpPr>
        <p:spPr>
          <a:xfrm>
            <a:off x="12181200" y="3339347"/>
            <a:ext cx="0" cy="9760000"/>
          </a:xfrm>
          <a:prstGeom prst="straightConnector1">
            <a:avLst/>
          </a:prstGeom>
          <a:noFill/>
          <a:ln w="9525" cap="flat" cmpd="sng">
            <a:solidFill>
              <a:srgbClr val="434343"/>
            </a:solidFill>
            <a:prstDash val="solid"/>
            <a:round/>
            <a:headEnd type="none" w="sm" len="sm"/>
            <a:tailEnd type="none" w="sm" len="sm"/>
          </a:ln>
        </p:spPr>
      </p:cxnSp>
      <p:pic>
        <p:nvPicPr>
          <p:cNvPr id="820" name="Google Shape;820;p143"/>
          <p:cNvPicPr preferRelativeResize="0"/>
          <p:nvPr/>
        </p:nvPicPr>
        <p:blipFill>
          <a:blip r:embed="rId3">
            <a:alphaModFix/>
          </a:blip>
          <a:stretch>
            <a:fillRect/>
          </a:stretch>
        </p:blipFill>
        <p:spPr>
          <a:xfrm>
            <a:off x="21023200" y="843168"/>
            <a:ext cx="2337669" cy="2337669"/>
          </a:xfrm>
          <a:prstGeom prst="rect">
            <a:avLst/>
          </a:prstGeom>
          <a:noFill/>
          <a:ln>
            <a:noFill/>
          </a:ln>
        </p:spPr>
      </p:pic>
      <p:sp>
        <p:nvSpPr>
          <p:cNvPr id="2" name="Google Shape;817;p143">
            <a:extLst>
              <a:ext uri="{FF2B5EF4-FFF2-40B4-BE49-F238E27FC236}">
                <a16:creationId xmlns:a16="http://schemas.microsoft.com/office/drawing/2014/main" id="{54596B67-9F59-47E6-8D12-EC1D9616EC9D}"/>
              </a:ext>
            </a:extLst>
          </p:cNvPr>
          <p:cNvSpPr txBox="1">
            <a:spLocks/>
          </p:cNvSpPr>
          <p:nvPr/>
        </p:nvSpPr>
        <p:spPr>
          <a:xfrm>
            <a:off x="2186" y="308211"/>
            <a:ext cx="24376843" cy="2432960"/>
          </a:xfrm>
          <a:prstGeom prst="rect">
            <a:avLst/>
          </a:prstGeom>
          <a:noFill/>
          <a:ln w="12700">
            <a:no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spcFirstLastPara="1" wrap="square" lIns="50800" tIns="50800" rIns="50800" bIns="50800" anchor="ctr" anchorCtr="0">
            <a:noAutofit/>
          </a:bodyPr>
          <a:lstStyle>
            <a:lvl1pPr marL="0" marR="0" indent="0" algn="l" defTabSz="825500" eaLnBrk="1" latinLnBrk="0" hangingPunct="1">
              <a:lnSpc>
                <a:spcPct val="100000"/>
              </a:lnSpc>
              <a:spcBef>
                <a:spcPts val="0"/>
              </a:spcBef>
              <a:spcAft>
                <a:spcPts val="0"/>
              </a:spcAft>
              <a:buClrTx/>
              <a:buSzTx/>
              <a:buFontTx/>
              <a:buNone/>
              <a:tabLst/>
              <a:defRPr sz="10000" b="1" i="0" u="none" strike="noStrike" cap="none" spc="0" baseline="0">
                <a:ln>
                  <a:noFill/>
                </a:ln>
                <a:solidFill>
                  <a:srgbClr val="FFFFFF"/>
                </a:solidFill>
                <a:uFillTx/>
                <a:latin typeface="+mn-lt"/>
                <a:ea typeface="+mn-ea"/>
                <a:cs typeface="+mn-cs"/>
                <a:sym typeface="Helvetica Neue"/>
              </a:defRPr>
            </a:lvl1pPr>
            <a:lvl2pPr marL="0" marR="0" indent="0" algn="l" defTabSz="825500" eaLnBrk="1" latinLnBrk="0" hangingPunct="1">
              <a:lnSpc>
                <a:spcPct val="100000"/>
              </a:lnSpc>
              <a:spcBef>
                <a:spcPts val="0"/>
              </a:spcBef>
              <a:spcAft>
                <a:spcPts val="0"/>
              </a:spcAft>
              <a:buClrTx/>
              <a:buSzTx/>
              <a:buFontTx/>
              <a:buNone/>
              <a:tabLst/>
              <a:defRPr sz="10000" b="1" i="0" u="none" strike="noStrike" cap="none" spc="0" baseline="0">
                <a:ln>
                  <a:noFill/>
                </a:ln>
                <a:solidFill>
                  <a:srgbClr val="FFFFFF"/>
                </a:solidFill>
                <a:uFillTx/>
                <a:latin typeface="+mn-lt"/>
                <a:ea typeface="+mn-ea"/>
                <a:cs typeface="+mn-cs"/>
                <a:sym typeface="Helvetica Neue"/>
              </a:defRPr>
            </a:lvl2pPr>
            <a:lvl3pPr marL="0" marR="0" indent="0" algn="l" defTabSz="825500" eaLnBrk="1" latinLnBrk="0" hangingPunct="1">
              <a:lnSpc>
                <a:spcPct val="100000"/>
              </a:lnSpc>
              <a:spcBef>
                <a:spcPts val="0"/>
              </a:spcBef>
              <a:spcAft>
                <a:spcPts val="0"/>
              </a:spcAft>
              <a:buClrTx/>
              <a:buSzTx/>
              <a:buFontTx/>
              <a:buNone/>
              <a:tabLst/>
              <a:defRPr sz="10000" b="1" i="0" u="none" strike="noStrike" cap="none" spc="0" baseline="0">
                <a:ln>
                  <a:noFill/>
                </a:ln>
                <a:solidFill>
                  <a:srgbClr val="FFFFFF"/>
                </a:solidFill>
                <a:uFillTx/>
                <a:latin typeface="+mn-lt"/>
                <a:ea typeface="+mn-ea"/>
                <a:cs typeface="+mn-cs"/>
                <a:sym typeface="Helvetica Neue"/>
              </a:defRPr>
            </a:lvl3pPr>
            <a:lvl4pPr marL="0" marR="0" indent="0" algn="l" defTabSz="825500" eaLnBrk="1" latinLnBrk="0" hangingPunct="1">
              <a:lnSpc>
                <a:spcPct val="100000"/>
              </a:lnSpc>
              <a:spcBef>
                <a:spcPts val="0"/>
              </a:spcBef>
              <a:spcAft>
                <a:spcPts val="0"/>
              </a:spcAft>
              <a:buClrTx/>
              <a:buSzTx/>
              <a:buFontTx/>
              <a:buNone/>
              <a:tabLst/>
              <a:defRPr sz="10000" b="1" i="0" u="none" strike="noStrike" cap="none" spc="0" baseline="0">
                <a:ln>
                  <a:noFill/>
                </a:ln>
                <a:solidFill>
                  <a:srgbClr val="FFFFFF"/>
                </a:solidFill>
                <a:uFillTx/>
                <a:latin typeface="+mn-lt"/>
                <a:ea typeface="+mn-ea"/>
                <a:cs typeface="+mn-cs"/>
                <a:sym typeface="Helvetica Neue"/>
              </a:defRPr>
            </a:lvl4pPr>
            <a:lvl5pPr marL="0" marR="0" indent="0" algn="l" defTabSz="825500" eaLnBrk="1" latinLnBrk="0" hangingPunct="1">
              <a:lnSpc>
                <a:spcPct val="100000"/>
              </a:lnSpc>
              <a:spcBef>
                <a:spcPts val="0"/>
              </a:spcBef>
              <a:spcAft>
                <a:spcPts val="0"/>
              </a:spcAft>
              <a:buClrTx/>
              <a:buSzTx/>
              <a:buFontTx/>
              <a:buNone/>
              <a:tabLst/>
              <a:defRPr sz="10000" b="1" i="0" u="none" strike="noStrike" cap="none" spc="0" baseline="0">
                <a:ln>
                  <a:noFill/>
                </a:ln>
                <a:solidFill>
                  <a:srgbClr val="FFFFFF"/>
                </a:solidFill>
                <a:uFillTx/>
                <a:latin typeface="+mn-lt"/>
                <a:ea typeface="+mn-ea"/>
                <a:cs typeface="+mn-cs"/>
                <a:sym typeface="Helvetica Neue"/>
              </a:defRPr>
            </a:lvl5pPr>
            <a:lvl6pPr marL="0" marR="0" indent="0" algn="l" defTabSz="825500" eaLnBrk="1" latinLnBrk="0" hangingPunct="1">
              <a:lnSpc>
                <a:spcPct val="100000"/>
              </a:lnSpc>
              <a:spcBef>
                <a:spcPts val="0"/>
              </a:spcBef>
              <a:spcAft>
                <a:spcPts val="0"/>
              </a:spcAft>
              <a:buClrTx/>
              <a:buSzTx/>
              <a:buFontTx/>
              <a:buNone/>
              <a:tabLst/>
              <a:defRPr sz="10000" b="1" i="0" u="none" strike="noStrike" cap="none" spc="0" baseline="0">
                <a:ln>
                  <a:noFill/>
                </a:ln>
                <a:solidFill>
                  <a:srgbClr val="FFFFFF"/>
                </a:solidFill>
                <a:uFillTx/>
                <a:latin typeface="+mn-lt"/>
                <a:ea typeface="+mn-ea"/>
                <a:cs typeface="+mn-cs"/>
                <a:sym typeface="Helvetica Neue"/>
              </a:defRPr>
            </a:lvl6pPr>
            <a:lvl7pPr marL="0" marR="0" indent="0" algn="l" defTabSz="825500" eaLnBrk="1" latinLnBrk="0" hangingPunct="1">
              <a:lnSpc>
                <a:spcPct val="100000"/>
              </a:lnSpc>
              <a:spcBef>
                <a:spcPts val="0"/>
              </a:spcBef>
              <a:spcAft>
                <a:spcPts val="0"/>
              </a:spcAft>
              <a:buClrTx/>
              <a:buSzTx/>
              <a:buFontTx/>
              <a:buNone/>
              <a:tabLst/>
              <a:defRPr sz="10000" b="1" i="0" u="none" strike="noStrike" cap="none" spc="0" baseline="0">
                <a:ln>
                  <a:noFill/>
                </a:ln>
                <a:solidFill>
                  <a:srgbClr val="FFFFFF"/>
                </a:solidFill>
                <a:uFillTx/>
                <a:latin typeface="+mn-lt"/>
                <a:ea typeface="+mn-ea"/>
                <a:cs typeface="+mn-cs"/>
                <a:sym typeface="Helvetica Neue"/>
              </a:defRPr>
            </a:lvl7pPr>
            <a:lvl8pPr marL="0" marR="0" indent="0" algn="l" defTabSz="825500" eaLnBrk="1" latinLnBrk="0" hangingPunct="1">
              <a:lnSpc>
                <a:spcPct val="100000"/>
              </a:lnSpc>
              <a:spcBef>
                <a:spcPts val="0"/>
              </a:spcBef>
              <a:spcAft>
                <a:spcPts val="0"/>
              </a:spcAft>
              <a:buClrTx/>
              <a:buSzTx/>
              <a:buFontTx/>
              <a:buNone/>
              <a:tabLst/>
              <a:defRPr sz="10000" b="1" i="0" u="none" strike="noStrike" cap="none" spc="0" baseline="0">
                <a:ln>
                  <a:noFill/>
                </a:ln>
                <a:solidFill>
                  <a:srgbClr val="FFFFFF"/>
                </a:solidFill>
                <a:uFillTx/>
                <a:latin typeface="+mn-lt"/>
                <a:ea typeface="+mn-ea"/>
                <a:cs typeface="+mn-cs"/>
                <a:sym typeface="Helvetica Neue"/>
              </a:defRPr>
            </a:lvl8pPr>
            <a:lvl9pPr marL="0" marR="0" indent="0" algn="l" defTabSz="825500" eaLnBrk="1" latinLnBrk="0" hangingPunct="1">
              <a:lnSpc>
                <a:spcPct val="100000"/>
              </a:lnSpc>
              <a:spcBef>
                <a:spcPts val="0"/>
              </a:spcBef>
              <a:spcAft>
                <a:spcPts val="0"/>
              </a:spcAft>
              <a:buClrTx/>
              <a:buSzTx/>
              <a:buFontTx/>
              <a:buNone/>
              <a:tabLst/>
              <a:defRPr sz="10000" b="1" i="0" u="none" strike="noStrike" cap="none" spc="0" baseline="0">
                <a:ln>
                  <a:noFill/>
                </a:ln>
                <a:solidFill>
                  <a:srgbClr val="FFFFFF"/>
                </a:solidFill>
                <a:uFillTx/>
                <a:latin typeface="+mn-lt"/>
                <a:ea typeface="+mn-ea"/>
                <a:cs typeface="+mn-cs"/>
                <a:sym typeface="Helvetica Neue"/>
              </a:defRPr>
            </a:lvl9pPr>
          </a:lstStyle>
          <a:p>
            <a:pPr algn="ctr"/>
            <a:r>
              <a:rPr lang="en" sz="9600">
                <a:solidFill>
                  <a:schemeClr val="bg1"/>
                </a:solidFill>
              </a:rPr>
              <a:t>Secrets</a:t>
            </a:r>
            <a:endParaRPr lang="en-US" sz="9600">
              <a:solidFill>
                <a:schemeClr val="bg1"/>
              </a:solidFill>
            </a:endParaRPr>
          </a:p>
        </p:txBody>
      </p:sp>
    </p:spTree>
    <p:extLst>
      <p:ext uri="{BB962C8B-B14F-4D97-AF65-F5344CB8AC3E}">
        <p14:creationId xmlns:p14="http://schemas.microsoft.com/office/powerpoint/2010/main" val="3582588563"/>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813"/>
        <p:cNvGrpSpPr/>
        <p:nvPr/>
      </p:nvGrpSpPr>
      <p:grpSpPr>
        <a:xfrm>
          <a:off x="0" y="0"/>
          <a:ext cx="0" cy="0"/>
          <a:chOff x="0" y="0"/>
          <a:chExt cx="0" cy="0"/>
        </a:xfrm>
      </p:grpSpPr>
      <p:sp>
        <p:nvSpPr>
          <p:cNvPr id="816" name="Google Shape;816;p143"/>
          <p:cNvSpPr txBox="1">
            <a:spLocks noGrp="1"/>
          </p:cNvSpPr>
          <p:nvPr>
            <p:ph type="title" idx="4294967295"/>
          </p:nvPr>
        </p:nvSpPr>
        <p:spPr>
          <a:xfrm>
            <a:off x="18635663" y="520700"/>
            <a:ext cx="5748337" cy="2816225"/>
          </a:xfrm>
          <a:prstGeom prst="rect">
            <a:avLst/>
          </a:prstGeom>
        </p:spPr>
        <p:txBody>
          <a:bodyPr spcFirstLastPara="1" wrap="square" lIns="50800" tIns="50800" rIns="50800" bIns="50800" anchor="ctr" anchorCtr="0">
            <a:noAutofit/>
          </a:bodyPr>
          <a:lstStyle/>
          <a:p>
            <a:pPr algn="ctr"/>
            <a:r>
              <a:rPr lang="en" sz="9600" dirty="0"/>
              <a:t>Secrets </a:t>
            </a:r>
            <a:endParaRPr lang="en-US" sz="9600" dirty="0"/>
          </a:p>
        </p:txBody>
      </p:sp>
      <p:sp>
        <p:nvSpPr>
          <p:cNvPr id="817" name="Google Shape;817;p143"/>
          <p:cNvSpPr txBox="1">
            <a:spLocks noGrp="1"/>
          </p:cNvSpPr>
          <p:nvPr>
            <p:ph type="title" idx="4294967295"/>
          </p:nvPr>
        </p:nvSpPr>
        <p:spPr>
          <a:xfrm>
            <a:off x="1159515" y="2874577"/>
            <a:ext cx="8612188" cy="1058863"/>
          </a:xfrm>
          <a:prstGeom prst="rect">
            <a:avLst/>
          </a:prstGeom>
          <a:noFill/>
          <a:ln>
            <a:noFill/>
          </a:ln>
        </p:spPr>
        <p:txBody>
          <a:bodyPr spcFirstLastPara="1" wrap="square" lIns="50800" tIns="50800" rIns="50800" bIns="50800" anchor="ctr" anchorCtr="0">
            <a:noAutofit/>
          </a:bodyPr>
          <a:lstStyle/>
          <a:p>
            <a:pPr>
              <a:buClr>
                <a:srgbClr val="1B62D6"/>
              </a:buClr>
              <a:buSzPts val="1500"/>
            </a:pPr>
            <a:r>
              <a:rPr lang="en" sz="5600" dirty="0">
                <a:solidFill>
                  <a:srgbClr val="1B62D6"/>
                </a:solidFill>
              </a:rPr>
              <a:t>Environment Secrets</a:t>
            </a:r>
            <a:endParaRPr lang="en-US" sz="5600" dirty="0"/>
          </a:p>
        </p:txBody>
      </p:sp>
      <p:cxnSp>
        <p:nvCxnSpPr>
          <p:cNvPr id="819" name="Google Shape;819;p143"/>
          <p:cNvCxnSpPr/>
          <p:nvPr/>
        </p:nvCxnSpPr>
        <p:spPr>
          <a:xfrm>
            <a:off x="12181200" y="3339347"/>
            <a:ext cx="0" cy="9760000"/>
          </a:xfrm>
          <a:prstGeom prst="straightConnector1">
            <a:avLst/>
          </a:prstGeom>
          <a:noFill/>
          <a:ln w="9525" cap="flat" cmpd="sng">
            <a:solidFill>
              <a:srgbClr val="434343"/>
            </a:solidFill>
            <a:prstDash val="solid"/>
            <a:round/>
            <a:headEnd type="none" w="sm" len="sm"/>
            <a:tailEnd type="none" w="sm" len="sm"/>
          </a:ln>
        </p:spPr>
      </p:cxnSp>
      <p:pic>
        <p:nvPicPr>
          <p:cNvPr id="820" name="Google Shape;820;p143"/>
          <p:cNvPicPr preferRelativeResize="0"/>
          <p:nvPr/>
        </p:nvPicPr>
        <p:blipFill>
          <a:blip r:embed="rId3">
            <a:alphaModFix/>
          </a:blip>
          <a:stretch>
            <a:fillRect/>
          </a:stretch>
        </p:blipFill>
        <p:spPr>
          <a:xfrm>
            <a:off x="21023200" y="843168"/>
            <a:ext cx="2337669" cy="2337669"/>
          </a:xfrm>
          <a:prstGeom prst="rect">
            <a:avLst/>
          </a:prstGeom>
          <a:noFill/>
          <a:ln>
            <a:noFill/>
          </a:ln>
        </p:spPr>
      </p:pic>
      <p:sp>
        <p:nvSpPr>
          <p:cNvPr id="2" name="Google Shape;817;p143">
            <a:extLst>
              <a:ext uri="{FF2B5EF4-FFF2-40B4-BE49-F238E27FC236}">
                <a16:creationId xmlns:a16="http://schemas.microsoft.com/office/drawing/2014/main" id="{54596B67-9F59-47E6-8D12-EC1D9616EC9D}"/>
              </a:ext>
            </a:extLst>
          </p:cNvPr>
          <p:cNvSpPr txBox="1">
            <a:spLocks/>
          </p:cNvSpPr>
          <p:nvPr/>
        </p:nvSpPr>
        <p:spPr>
          <a:xfrm>
            <a:off x="2186" y="308211"/>
            <a:ext cx="24376843" cy="2432960"/>
          </a:xfrm>
          <a:prstGeom prst="rect">
            <a:avLst/>
          </a:prstGeom>
          <a:noFill/>
          <a:ln w="12700">
            <a:no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spcFirstLastPara="1" wrap="square" lIns="50800" tIns="50800" rIns="50800" bIns="50800" anchor="ctr" anchorCtr="0">
            <a:noAutofit/>
          </a:bodyPr>
          <a:lstStyle>
            <a:lvl1pPr marL="0" marR="0" indent="0" algn="l" defTabSz="825500" eaLnBrk="1" latinLnBrk="0" hangingPunct="1">
              <a:lnSpc>
                <a:spcPct val="100000"/>
              </a:lnSpc>
              <a:spcBef>
                <a:spcPts val="0"/>
              </a:spcBef>
              <a:spcAft>
                <a:spcPts val="0"/>
              </a:spcAft>
              <a:buClrTx/>
              <a:buSzTx/>
              <a:buFontTx/>
              <a:buNone/>
              <a:tabLst/>
              <a:defRPr sz="10000" b="1" i="0" u="none" strike="noStrike" cap="none" spc="0" baseline="0">
                <a:ln>
                  <a:noFill/>
                </a:ln>
                <a:solidFill>
                  <a:srgbClr val="FFFFFF"/>
                </a:solidFill>
                <a:uFillTx/>
                <a:latin typeface="+mn-lt"/>
                <a:ea typeface="+mn-ea"/>
                <a:cs typeface="+mn-cs"/>
                <a:sym typeface="Helvetica Neue"/>
              </a:defRPr>
            </a:lvl1pPr>
            <a:lvl2pPr marL="0" marR="0" indent="0" algn="l" defTabSz="825500" eaLnBrk="1" latinLnBrk="0" hangingPunct="1">
              <a:lnSpc>
                <a:spcPct val="100000"/>
              </a:lnSpc>
              <a:spcBef>
                <a:spcPts val="0"/>
              </a:spcBef>
              <a:spcAft>
                <a:spcPts val="0"/>
              </a:spcAft>
              <a:buClrTx/>
              <a:buSzTx/>
              <a:buFontTx/>
              <a:buNone/>
              <a:tabLst/>
              <a:defRPr sz="10000" b="1" i="0" u="none" strike="noStrike" cap="none" spc="0" baseline="0">
                <a:ln>
                  <a:noFill/>
                </a:ln>
                <a:solidFill>
                  <a:srgbClr val="FFFFFF"/>
                </a:solidFill>
                <a:uFillTx/>
                <a:latin typeface="+mn-lt"/>
                <a:ea typeface="+mn-ea"/>
                <a:cs typeface="+mn-cs"/>
                <a:sym typeface="Helvetica Neue"/>
              </a:defRPr>
            </a:lvl2pPr>
            <a:lvl3pPr marL="0" marR="0" indent="0" algn="l" defTabSz="825500" eaLnBrk="1" latinLnBrk="0" hangingPunct="1">
              <a:lnSpc>
                <a:spcPct val="100000"/>
              </a:lnSpc>
              <a:spcBef>
                <a:spcPts val="0"/>
              </a:spcBef>
              <a:spcAft>
                <a:spcPts val="0"/>
              </a:spcAft>
              <a:buClrTx/>
              <a:buSzTx/>
              <a:buFontTx/>
              <a:buNone/>
              <a:tabLst/>
              <a:defRPr sz="10000" b="1" i="0" u="none" strike="noStrike" cap="none" spc="0" baseline="0">
                <a:ln>
                  <a:noFill/>
                </a:ln>
                <a:solidFill>
                  <a:srgbClr val="FFFFFF"/>
                </a:solidFill>
                <a:uFillTx/>
                <a:latin typeface="+mn-lt"/>
                <a:ea typeface="+mn-ea"/>
                <a:cs typeface="+mn-cs"/>
                <a:sym typeface="Helvetica Neue"/>
              </a:defRPr>
            </a:lvl3pPr>
            <a:lvl4pPr marL="0" marR="0" indent="0" algn="l" defTabSz="825500" eaLnBrk="1" latinLnBrk="0" hangingPunct="1">
              <a:lnSpc>
                <a:spcPct val="100000"/>
              </a:lnSpc>
              <a:spcBef>
                <a:spcPts val="0"/>
              </a:spcBef>
              <a:spcAft>
                <a:spcPts val="0"/>
              </a:spcAft>
              <a:buClrTx/>
              <a:buSzTx/>
              <a:buFontTx/>
              <a:buNone/>
              <a:tabLst/>
              <a:defRPr sz="10000" b="1" i="0" u="none" strike="noStrike" cap="none" spc="0" baseline="0">
                <a:ln>
                  <a:noFill/>
                </a:ln>
                <a:solidFill>
                  <a:srgbClr val="FFFFFF"/>
                </a:solidFill>
                <a:uFillTx/>
                <a:latin typeface="+mn-lt"/>
                <a:ea typeface="+mn-ea"/>
                <a:cs typeface="+mn-cs"/>
                <a:sym typeface="Helvetica Neue"/>
              </a:defRPr>
            </a:lvl4pPr>
            <a:lvl5pPr marL="0" marR="0" indent="0" algn="l" defTabSz="825500" eaLnBrk="1" latinLnBrk="0" hangingPunct="1">
              <a:lnSpc>
                <a:spcPct val="100000"/>
              </a:lnSpc>
              <a:spcBef>
                <a:spcPts val="0"/>
              </a:spcBef>
              <a:spcAft>
                <a:spcPts val="0"/>
              </a:spcAft>
              <a:buClrTx/>
              <a:buSzTx/>
              <a:buFontTx/>
              <a:buNone/>
              <a:tabLst/>
              <a:defRPr sz="10000" b="1" i="0" u="none" strike="noStrike" cap="none" spc="0" baseline="0">
                <a:ln>
                  <a:noFill/>
                </a:ln>
                <a:solidFill>
                  <a:srgbClr val="FFFFFF"/>
                </a:solidFill>
                <a:uFillTx/>
                <a:latin typeface="+mn-lt"/>
                <a:ea typeface="+mn-ea"/>
                <a:cs typeface="+mn-cs"/>
                <a:sym typeface="Helvetica Neue"/>
              </a:defRPr>
            </a:lvl5pPr>
            <a:lvl6pPr marL="0" marR="0" indent="0" algn="l" defTabSz="825500" eaLnBrk="1" latinLnBrk="0" hangingPunct="1">
              <a:lnSpc>
                <a:spcPct val="100000"/>
              </a:lnSpc>
              <a:spcBef>
                <a:spcPts val="0"/>
              </a:spcBef>
              <a:spcAft>
                <a:spcPts val="0"/>
              </a:spcAft>
              <a:buClrTx/>
              <a:buSzTx/>
              <a:buFontTx/>
              <a:buNone/>
              <a:tabLst/>
              <a:defRPr sz="10000" b="1" i="0" u="none" strike="noStrike" cap="none" spc="0" baseline="0">
                <a:ln>
                  <a:noFill/>
                </a:ln>
                <a:solidFill>
                  <a:srgbClr val="FFFFFF"/>
                </a:solidFill>
                <a:uFillTx/>
                <a:latin typeface="+mn-lt"/>
                <a:ea typeface="+mn-ea"/>
                <a:cs typeface="+mn-cs"/>
                <a:sym typeface="Helvetica Neue"/>
              </a:defRPr>
            </a:lvl6pPr>
            <a:lvl7pPr marL="0" marR="0" indent="0" algn="l" defTabSz="825500" eaLnBrk="1" latinLnBrk="0" hangingPunct="1">
              <a:lnSpc>
                <a:spcPct val="100000"/>
              </a:lnSpc>
              <a:spcBef>
                <a:spcPts val="0"/>
              </a:spcBef>
              <a:spcAft>
                <a:spcPts val="0"/>
              </a:spcAft>
              <a:buClrTx/>
              <a:buSzTx/>
              <a:buFontTx/>
              <a:buNone/>
              <a:tabLst/>
              <a:defRPr sz="10000" b="1" i="0" u="none" strike="noStrike" cap="none" spc="0" baseline="0">
                <a:ln>
                  <a:noFill/>
                </a:ln>
                <a:solidFill>
                  <a:srgbClr val="FFFFFF"/>
                </a:solidFill>
                <a:uFillTx/>
                <a:latin typeface="+mn-lt"/>
                <a:ea typeface="+mn-ea"/>
                <a:cs typeface="+mn-cs"/>
                <a:sym typeface="Helvetica Neue"/>
              </a:defRPr>
            </a:lvl7pPr>
            <a:lvl8pPr marL="0" marR="0" indent="0" algn="l" defTabSz="825500" eaLnBrk="1" latinLnBrk="0" hangingPunct="1">
              <a:lnSpc>
                <a:spcPct val="100000"/>
              </a:lnSpc>
              <a:spcBef>
                <a:spcPts val="0"/>
              </a:spcBef>
              <a:spcAft>
                <a:spcPts val="0"/>
              </a:spcAft>
              <a:buClrTx/>
              <a:buSzTx/>
              <a:buFontTx/>
              <a:buNone/>
              <a:tabLst/>
              <a:defRPr sz="10000" b="1" i="0" u="none" strike="noStrike" cap="none" spc="0" baseline="0">
                <a:ln>
                  <a:noFill/>
                </a:ln>
                <a:solidFill>
                  <a:srgbClr val="FFFFFF"/>
                </a:solidFill>
                <a:uFillTx/>
                <a:latin typeface="+mn-lt"/>
                <a:ea typeface="+mn-ea"/>
                <a:cs typeface="+mn-cs"/>
                <a:sym typeface="Helvetica Neue"/>
              </a:defRPr>
            </a:lvl8pPr>
            <a:lvl9pPr marL="0" marR="0" indent="0" algn="l" defTabSz="825500" eaLnBrk="1" latinLnBrk="0" hangingPunct="1">
              <a:lnSpc>
                <a:spcPct val="100000"/>
              </a:lnSpc>
              <a:spcBef>
                <a:spcPts val="0"/>
              </a:spcBef>
              <a:spcAft>
                <a:spcPts val="0"/>
              </a:spcAft>
              <a:buClrTx/>
              <a:buSzTx/>
              <a:buFontTx/>
              <a:buNone/>
              <a:tabLst/>
              <a:defRPr sz="10000" b="1" i="0" u="none" strike="noStrike" cap="none" spc="0" baseline="0">
                <a:ln>
                  <a:noFill/>
                </a:ln>
                <a:solidFill>
                  <a:srgbClr val="FFFFFF"/>
                </a:solidFill>
                <a:uFillTx/>
                <a:latin typeface="+mn-lt"/>
                <a:ea typeface="+mn-ea"/>
                <a:cs typeface="+mn-cs"/>
                <a:sym typeface="Helvetica Neue"/>
              </a:defRPr>
            </a:lvl9pPr>
          </a:lstStyle>
          <a:p>
            <a:pPr algn="ctr"/>
            <a:r>
              <a:rPr lang="en" sz="9600">
                <a:solidFill>
                  <a:schemeClr val="bg1"/>
                </a:solidFill>
              </a:rPr>
              <a:t>Secrets</a:t>
            </a:r>
            <a:endParaRPr lang="en-US" sz="9600">
              <a:solidFill>
                <a:schemeClr val="bg1"/>
              </a:solidFill>
            </a:endParaRPr>
          </a:p>
        </p:txBody>
      </p:sp>
      <p:sp>
        <p:nvSpPr>
          <p:cNvPr id="10" name="Google Shape;814;p143">
            <a:extLst>
              <a:ext uri="{FF2B5EF4-FFF2-40B4-BE49-F238E27FC236}">
                <a16:creationId xmlns:a16="http://schemas.microsoft.com/office/drawing/2014/main" id="{63B7B5FE-F88E-475B-8525-DF7F67966D23}"/>
              </a:ext>
            </a:extLst>
          </p:cNvPr>
          <p:cNvSpPr txBox="1">
            <a:spLocks/>
          </p:cNvSpPr>
          <p:nvPr/>
        </p:nvSpPr>
        <p:spPr>
          <a:xfrm>
            <a:off x="740116" y="4073612"/>
            <a:ext cx="10217150" cy="8456612"/>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spcFirstLastPara="1" wrap="square" lIns="50800" tIns="50800" rIns="50800" bIns="50800" anchor="t" anchorCtr="0">
            <a:noAutofit/>
          </a:bodyPr>
          <a:lstStyle>
            <a:lvl1pPr marL="0" marR="0" indent="0" algn="l" defTabSz="825500" eaLnBrk="1" latinLnBrk="0" hangingPunct="1">
              <a:lnSpc>
                <a:spcPct val="100000"/>
              </a:lnSpc>
              <a:spcBef>
                <a:spcPts val="0"/>
              </a:spcBef>
              <a:spcAft>
                <a:spcPts val="0"/>
              </a:spcAft>
              <a:buClrTx/>
              <a:buSzTx/>
              <a:buFontTx/>
              <a:buNone/>
              <a:tabLst/>
              <a:defRPr sz="10000" b="1" i="0" u="none" strike="noStrike" cap="none" spc="0" baseline="0">
                <a:ln>
                  <a:noFill/>
                </a:ln>
                <a:solidFill>
                  <a:srgbClr val="FFFFFF"/>
                </a:solidFill>
                <a:uFillTx/>
                <a:latin typeface="+mn-lt"/>
                <a:ea typeface="+mn-ea"/>
                <a:cs typeface="+mn-cs"/>
                <a:sym typeface="Helvetica Neue"/>
              </a:defRPr>
            </a:lvl1pPr>
            <a:lvl2pPr marL="0" marR="0" indent="0" algn="l" defTabSz="825500" eaLnBrk="1" latinLnBrk="0" hangingPunct="1">
              <a:lnSpc>
                <a:spcPct val="100000"/>
              </a:lnSpc>
              <a:spcBef>
                <a:spcPts val="0"/>
              </a:spcBef>
              <a:spcAft>
                <a:spcPts val="0"/>
              </a:spcAft>
              <a:buClrTx/>
              <a:buSzTx/>
              <a:buFontTx/>
              <a:buNone/>
              <a:tabLst/>
              <a:defRPr sz="10000" b="1" i="0" u="none" strike="noStrike" cap="none" spc="0" baseline="0">
                <a:ln>
                  <a:noFill/>
                </a:ln>
                <a:solidFill>
                  <a:srgbClr val="FFFFFF"/>
                </a:solidFill>
                <a:uFillTx/>
                <a:latin typeface="+mn-lt"/>
                <a:ea typeface="+mn-ea"/>
                <a:cs typeface="+mn-cs"/>
                <a:sym typeface="Helvetica Neue"/>
              </a:defRPr>
            </a:lvl2pPr>
            <a:lvl3pPr marL="0" marR="0" indent="0" algn="l" defTabSz="825500" eaLnBrk="1" latinLnBrk="0" hangingPunct="1">
              <a:lnSpc>
                <a:spcPct val="100000"/>
              </a:lnSpc>
              <a:spcBef>
                <a:spcPts val="0"/>
              </a:spcBef>
              <a:spcAft>
                <a:spcPts val="0"/>
              </a:spcAft>
              <a:buClrTx/>
              <a:buSzTx/>
              <a:buFontTx/>
              <a:buNone/>
              <a:tabLst/>
              <a:defRPr sz="10000" b="1" i="0" u="none" strike="noStrike" cap="none" spc="0" baseline="0">
                <a:ln>
                  <a:noFill/>
                </a:ln>
                <a:solidFill>
                  <a:srgbClr val="FFFFFF"/>
                </a:solidFill>
                <a:uFillTx/>
                <a:latin typeface="+mn-lt"/>
                <a:ea typeface="+mn-ea"/>
                <a:cs typeface="+mn-cs"/>
                <a:sym typeface="Helvetica Neue"/>
              </a:defRPr>
            </a:lvl3pPr>
            <a:lvl4pPr marL="0" marR="0" indent="0" algn="l" defTabSz="825500" eaLnBrk="1" latinLnBrk="0" hangingPunct="1">
              <a:lnSpc>
                <a:spcPct val="100000"/>
              </a:lnSpc>
              <a:spcBef>
                <a:spcPts val="0"/>
              </a:spcBef>
              <a:spcAft>
                <a:spcPts val="0"/>
              </a:spcAft>
              <a:buClrTx/>
              <a:buSzTx/>
              <a:buFontTx/>
              <a:buNone/>
              <a:tabLst/>
              <a:defRPr sz="10000" b="1" i="0" u="none" strike="noStrike" cap="none" spc="0" baseline="0">
                <a:ln>
                  <a:noFill/>
                </a:ln>
                <a:solidFill>
                  <a:srgbClr val="FFFFFF"/>
                </a:solidFill>
                <a:uFillTx/>
                <a:latin typeface="+mn-lt"/>
                <a:ea typeface="+mn-ea"/>
                <a:cs typeface="+mn-cs"/>
                <a:sym typeface="Helvetica Neue"/>
              </a:defRPr>
            </a:lvl4pPr>
            <a:lvl5pPr marL="0" marR="0" indent="0" algn="l" defTabSz="825500" eaLnBrk="1" latinLnBrk="0" hangingPunct="1">
              <a:lnSpc>
                <a:spcPct val="100000"/>
              </a:lnSpc>
              <a:spcBef>
                <a:spcPts val="0"/>
              </a:spcBef>
              <a:spcAft>
                <a:spcPts val="0"/>
              </a:spcAft>
              <a:buClrTx/>
              <a:buSzTx/>
              <a:buFontTx/>
              <a:buNone/>
              <a:tabLst/>
              <a:defRPr sz="10000" b="1" i="0" u="none" strike="noStrike" cap="none" spc="0" baseline="0">
                <a:ln>
                  <a:noFill/>
                </a:ln>
                <a:solidFill>
                  <a:srgbClr val="FFFFFF"/>
                </a:solidFill>
                <a:uFillTx/>
                <a:latin typeface="+mn-lt"/>
                <a:ea typeface="+mn-ea"/>
                <a:cs typeface="+mn-cs"/>
                <a:sym typeface="Helvetica Neue"/>
              </a:defRPr>
            </a:lvl5pPr>
            <a:lvl6pPr marL="0" marR="0" indent="0" algn="l" defTabSz="825500" eaLnBrk="1" latinLnBrk="0" hangingPunct="1">
              <a:lnSpc>
                <a:spcPct val="100000"/>
              </a:lnSpc>
              <a:spcBef>
                <a:spcPts val="0"/>
              </a:spcBef>
              <a:spcAft>
                <a:spcPts val="0"/>
              </a:spcAft>
              <a:buClrTx/>
              <a:buSzTx/>
              <a:buFontTx/>
              <a:buNone/>
              <a:tabLst/>
              <a:defRPr sz="10000" b="1" i="0" u="none" strike="noStrike" cap="none" spc="0" baseline="0">
                <a:ln>
                  <a:noFill/>
                </a:ln>
                <a:solidFill>
                  <a:srgbClr val="FFFFFF"/>
                </a:solidFill>
                <a:uFillTx/>
                <a:latin typeface="+mn-lt"/>
                <a:ea typeface="+mn-ea"/>
                <a:cs typeface="+mn-cs"/>
                <a:sym typeface="Helvetica Neue"/>
              </a:defRPr>
            </a:lvl6pPr>
            <a:lvl7pPr marL="0" marR="0" indent="0" algn="l" defTabSz="825500" eaLnBrk="1" latinLnBrk="0" hangingPunct="1">
              <a:lnSpc>
                <a:spcPct val="100000"/>
              </a:lnSpc>
              <a:spcBef>
                <a:spcPts val="0"/>
              </a:spcBef>
              <a:spcAft>
                <a:spcPts val="0"/>
              </a:spcAft>
              <a:buClrTx/>
              <a:buSzTx/>
              <a:buFontTx/>
              <a:buNone/>
              <a:tabLst/>
              <a:defRPr sz="10000" b="1" i="0" u="none" strike="noStrike" cap="none" spc="0" baseline="0">
                <a:ln>
                  <a:noFill/>
                </a:ln>
                <a:solidFill>
                  <a:srgbClr val="FFFFFF"/>
                </a:solidFill>
                <a:uFillTx/>
                <a:latin typeface="+mn-lt"/>
                <a:ea typeface="+mn-ea"/>
                <a:cs typeface="+mn-cs"/>
                <a:sym typeface="Helvetica Neue"/>
              </a:defRPr>
            </a:lvl7pPr>
            <a:lvl8pPr marL="0" marR="0" indent="0" algn="l" defTabSz="825500" eaLnBrk="1" latinLnBrk="0" hangingPunct="1">
              <a:lnSpc>
                <a:spcPct val="100000"/>
              </a:lnSpc>
              <a:spcBef>
                <a:spcPts val="0"/>
              </a:spcBef>
              <a:spcAft>
                <a:spcPts val="0"/>
              </a:spcAft>
              <a:buClrTx/>
              <a:buSzTx/>
              <a:buFontTx/>
              <a:buNone/>
              <a:tabLst/>
              <a:defRPr sz="10000" b="1" i="0" u="none" strike="noStrike" cap="none" spc="0" baseline="0">
                <a:ln>
                  <a:noFill/>
                </a:ln>
                <a:solidFill>
                  <a:srgbClr val="FFFFFF"/>
                </a:solidFill>
                <a:uFillTx/>
                <a:latin typeface="+mn-lt"/>
                <a:ea typeface="+mn-ea"/>
                <a:cs typeface="+mn-cs"/>
                <a:sym typeface="Helvetica Neue"/>
              </a:defRPr>
            </a:lvl8pPr>
            <a:lvl9pPr marL="0" marR="0" indent="0" algn="l" defTabSz="825500" eaLnBrk="1" latinLnBrk="0" hangingPunct="1">
              <a:lnSpc>
                <a:spcPct val="100000"/>
              </a:lnSpc>
              <a:spcBef>
                <a:spcPts val="0"/>
              </a:spcBef>
              <a:spcAft>
                <a:spcPts val="0"/>
              </a:spcAft>
              <a:buClrTx/>
              <a:buSzTx/>
              <a:buFontTx/>
              <a:buNone/>
              <a:tabLst/>
              <a:defRPr sz="10000" b="1" i="0" u="none" strike="noStrike" cap="none" spc="0" baseline="0">
                <a:ln>
                  <a:noFill/>
                </a:ln>
                <a:solidFill>
                  <a:srgbClr val="FFFFFF"/>
                </a:solidFill>
                <a:uFillTx/>
                <a:latin typeface="+mn-lt"/>
                <a:ea typeface="+mn-ea"/>
                <a:cs typeface="+mn-cs"/>
                <a:sym typeface="Helvetica Neue"/>
              </a:defRPr>
            </a:lvl9pPr>
          </a:lstStyle>
          <a:p>
            <a:pPr marL="910590" indent="-571500">
              <a:lnSpc>
                <a:spcPct val="150000"/>
              </a:lnSpc>
              <a:spcBef>
                <a:spcPts val="2667"/>
              </a:spcBef>
              <a:buSzPts val="1600"/>
              <a:buFont typeface="Arial"/>
              <a:buChar char="•"/>
            </a:pPr>
            <a:r>
              <a:rPr lang="en-US" sz="4400" b="0" dirty="0">
                <a:solidFill>
                  <a:schemeClr val="bg1"/>
                </a:solidFill>
              </a:rPr>
              <a:t>Apply to a specific environment</a:t>
            </a:r>
          </a:p>
          <a:p>
            <a:pPr marL="910590" indent="-571500">
              <a:lnSpc>
                <a:spcPct val="150000"/>
              </a:lnSpc>
              <a:buSzPts val="1600"/>
              <a:buFont typeface="Arial"/>
              <a:buChar char="•"/>
            </a:pPr>
            <a:r>
              <a:rPr lang="en-US" sz="4400" b="0" dirty="0">
                <a:solidFill>
                  <a:schemeClr val="bg1"/>
                </a:solidFill>
              </a:rPr>
              <a:t>Override Org / Repo secrets</a:t>
            </a:r>
          </a:p>
          <a:p>
            <a:pPr marL="910590" indent="-571500">
              <a:lnSpc>
                <a:spcPct val="150000"/>
              </a:lnSpc>
              <a:buSzPts val="1600"/>
              <a:buFont typeface="Arial"/>
              <a:buChar char="•"/>
            </a:pPr>
            <a:r>
              <a:rPr lang="en-US" sz="4400" b="0" dirty="0">
                <a:solidFill>
                  <a:schemeClr val="bg1"/>
                </a:solidFill>
              </a:rPr>
              <a:t>Only Users with environment permission can add / edit</a:t>
            </a:r>
          </a:p>
        </p:txBody>
      </p:sp>
      <p:graphicFrame>
        <p:nvGraphicFramePr>
          <p:cNvPr id="3" name="Diagram 2">
            <a:extLst>
              <a:ext uri="{FF2B5EF4-FFF2-40B4-BE49-F238E27FC236}">
                <a16:creationId xmlns:a16="http://schemas.microsoft.com/office/drawing/2014/main" id="{E9169017-B6B4-49E1-8E51-5D084EE71EA9}"/>
              </a:ext>
            </a:extLst>
          </p:cNvPr>
          <p:cNvGraphicFramePr/>
          <p:nvPr/>
        </p:nvGraphicFramePr>
        <p:xfrm>
          <a:off x="13435290" y="3336925"/>
          <a:ext cx="8612184" cy="751660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5" name="Graphic 4" descr="Badge New with solid fill">
            <a:extLst>
              <a:ext uri="{FF2B5EF4-FFF2-40B4-BE49-F238E27FC236}">
                <a16:creationId xmlns:a16="http://schemas.microsoft.com/office/drawing/2014/main" id="{51D6A939-118F-4426-896B-B328735995E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2192034" y="9203635"/>
            <a:ext cx="914400" cy="914400"/>
          </a:xfrm>
          <a:prstGeom prst="rect">
            <a:avLst/>
          </a:prstGeom>
        </p:spPr>
      </p:pic>
      <p:pic>
        <p:nvPicPr>
          <p:cNvPr id="8" name="Graphic 7" descr="Badge New with solid fill">
            <a:extLst>
              <a:ext uri="{FF2B5EF4-FFF2-40B4-BE49-F238E27FC236}">
                <a16:creationId xmlns:a16="http://schemas.microsoft.com/office/drawing/2014/main" id="{C94D1D07-6061-4413-839A-A7148988EE5F}"/>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2192034" y="9203635"/>
            <a:ext cx="914400" cy="914400"/>
          </a:xfrm>
          <a:prstGeom prst="rect">
            <a:avLst/>
          </a:prstGeom>
        </p:spPr>
      </p:pic>
      <p:pic>
        <p:nvPicPr>
          <p:cNvPr id="6" name="Graphic 5" descr="Badge New with solid fill">
            <a:extLst>
              <a:ext uri="{FF2B5EF4-FFF2-40B4-BE49-F238E27FC236}">
                <a16:creationId xmlns:a16="http://schemas.microsoft.com/office/drawing/2014/main" id="{E814A377-3F71-4737-B637-4D19E3F71842}"/>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9497860" y="6638027"/>
            <a:ext cx="914400" cy="914400"/>
          </a:xfrm>
          <a:prstGeom prst="rect">
            <a:avLst/>
          </a:prstGeom>
        </p:spPr>
      </p:pic>
      <p:pic>
        <p:nvPicPr>
          <p:cNvPr id="9" name="Graphic 8" descr="Badge New with solid fill">
            <a:extLst>
              <a:ext uri="{FF2B5EF4-FFF2-40B4-BE49-F238E27FC236}">
                <a16:creationId xmlns:a16="http://schemas.microsoft.com/office/drawing/2014/main" id="{3E3EDED8-0A26-49C0-8D1B-AD4C0B0210C2}"/>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9497860" y="6638027"/>
            <a:ext cx="914400" cy="914400"/>
          </a:xfrm>
          <a:prstGeom prst="rect">
            <a:avLst/>
          </a:prstGeom>
        </p:spPr>
      </p:pic>
      <p:pic>
        <p:nvPicPr>
          <p:cNvPr id="7" name="Graphic 6" descr="Badge New with solid fill">
            <a:extLst>
              <a:ext uri="{FF2B5EF4-FFF2-40B4-BE49-F238E27FC236}">
                <a16:creationId xmlns:a16="http://schemas.microsoft.com/office/drawing/2014/main" id="{E422BD24-9245-43B2-BE52-236F95893CE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6826982" y="4073612"/>
            <a:ext cx="914400" cy="914400"/>
          </a:xfrm>
          <a:prstGeom prst="rect">
            <a:avLst/>
          </a:prstGeom>
        </p:spPr>
      </p:pic>
    </p:spTree>
    <p:extLst>
      <p:ext uri="{BB962C8B-B14F-4D97-AF65-F5344CB8AC3E}">
        <p14:creationId xmlns:p14="http://schemas.microsoft.com/office/powerpoint/2010/main" val="306280804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10" presetClass="exit" presetSubtype="0" fill="hold" nodeType="withEffect">
                                  <p:stCondLst>
                                    <p:cond delay="0"/>
                                  </p:stCondLst>
                                  <p:childTnLst>
                                    <p:animEffect transition="out" filter="fade">
                                      <p:cBhvr>
                                        <p:cTn id="14" dur="500"/>
                                        <p:tgtEl>
                                          <p:spTgt spid="5"/>
                                        </p:tgtEl>
                                      </p:cBhvr>
                                    </p:animEffect>
                                    <p:set>
                                      <p:cBhvr>
                                        <p:cTn id="15" dur="1" fill="hold">
                                          <p:stCondLst>
                                            <p:cond delay="499"/>
                                          </p:stCondLst>
                                        </p:cTn>
                                        <p:tgtEl>
                                          <p:spTgt spid="5"/>
                                        </p:tgtEl>
                                        <p:attrNameLst>
                                          <p:attrName>style.visibility</p:attrName>
                                        </p:attrNameLst>
                                      </p:cBhvr>
                                      <p:to>
                                        <p:strVal val="hidden"/>
                                      </p:to>
                                    </p:set>
                                  </p:childTnLst>
                                </p:cTn>
                              </p:par>
                            </p:childTnLst>
                          </p:cTn>
                        </p:par>
                        <p:par>
                          <p:cTn id="16" fill="hold">
                            <p:stCondLst>
                              <p:cond delay="500"/>
                            </p:stCondLst>
                            <p:childTnLst>
                              <p:par>
                                <p:cTn id="17" presetID="10" presetClass="entr" presetSubtype="0" fill="hold"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xit" presetSubtype="0" fill="hold" nodeType="clickEffect">
                                  <p:stCondLst>
                                    <p:cond delay="0"/>
                                  </p:stCondLst>
                                  <p:childTnLst>
                                    <p:animEffect transition="out" filter="fade">
                                      <p:cBhvr>
                                        <p:cTn id="23" dur="500"/>
                                        <p:tgtEl>
                                          <p:spTgt spid="6"/>
                                        </p:tgtEl>
                                      </p:cBhvr>
                                    </p:animEffect>
                                    <p:set>
                                      <p:cBhvr>
                                        <p:cTn id="24" dur="1" fill="hold">
                                          <p:stCondLst>
                                            <p:cond delay="499"/>
                                          </p:stCondLst>
                                        </p:cTn>
                                        <p:tgtEl>
                                          <p:spTgt spid="6"/>
                                        </p:tgtEl>
                                        <p:attrNameLst>
                                          <p:attrName>style.visibility</p:attrName>
                                        </p:attrNameLst>
                                      </p:cBhvr>
                                      <p:to>
                                        <p:strVal val="hidden"/>
                                      </p:to>
                                    </p:set>
                                  </p:childTnLst>
                                </p:cTn>
                              </p:par>
                              <p:par>
                                <p:cTn id="25" presetID="10" presetClass="entr" presetSubtype="0" fill="hold" nodeType="with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par>
                          <p:cTn id="28" fill="hold">
                            <p:stCondLst>
                              <p:cond delay="500"/>
                            </p:stCondLst>
                            <p:childTnLst>
                              <p:par>
                                <p:cTn id="29" presetID="10" presetClass="entr" presetSubtype="0" fill="hold" nodeType="after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fade">
                                      <p:cBhvr>
                                        <p:cTn id="3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824"/>
        <p:cNvGrpSpPr/>
        <p:nvPr/>
      </p:nvGrpSpPr>
      <p:grpSpPr>
        <a:xfrm>
          <a:off x="0" y="0"/>
          <a:ext cx="0" cy="0"/>
          <a:chOff x="0" y="0"/>
          <a:chExt cx="0" cy="0"/>
        </a:xfrm>
      </p:grpSpPr>
      <p:sp>
        <p:nvSpPr>
          <p:cNvPr id="825" name="Google Shape;825;p144"/>
          <p:cNvSpPr txBox="1">
            <a:spLocks noGrp="1"/>
          </p:cNvSpPr>
          <p:nvPr>
            <p:ph type="title"/>
          </p:nvPr>
        </p:nvSpPr>
        <p:spPr>
          <a:xfrm>
            <a:off x="6593006" y="839488"/>
            <a:ext cx="11215724" cy="1571174"/>
          </a:xfrm>
          <a:prstGeom prst="rect">
            <a:avLst/>
          </a:prstGeom>
        </p:spPr>
        <p:txBody>
          <a:bodyPr spcFirstLastPara="1" wrap="square" lIns="50800" tIns="50800" rIns="50800" bIns="50800" anchor="ctr" anchorCtr="0">
            <a:noAutofit/>
          </a:bodyPr>
          <a:lstStyle/>
          <a:p>
            <a:pPr algn="ctr"/>
            <a:r>
              <a:rPr lang="en" sz="9600"/>
              <a:t>Secrets limitations</a:t>
            </a:r>
            <a:endParaRPr lang="en-US" sz="9600"/>
          </a:p>
        </p:txBody>
      </p:sp>
      <p:sp>
        <p:nvSpPr>
          <p:cNvPr id="826" name="Google Shape;826;p144"/>
          <p:cNvSpPr txBox="1">
            <a:spLocks noGrp="1"/>
          </p:cNvSpPr>
          <p:nvPr>
            <p:ph type="body" idx="1"/>
          </p:nvPr>
        </p:nvSpPr>
        <p:spPr>
          <a:xfrm>
            <a:off x="1866900" y="3690467"/>
            <a:ext cx="21622850" cy="7944800"/>
          </a:xfrm>
          <a:prstGeom prst="rect">
            <a:avLst/>
          </a:prstGeom>
        </p:spPr>
        <p:txBody>
          <a:bodyPr spcFirstLastPara="1" wrap="square" lIns="50800" tIns="50800" rIns="50800" bIns="50800" anchor="t" anchorCtr="0">
            <a:noAutofit/>
          </a:bodyPr>
          <a:lstStyle/>
          <a:p>
            <a:pPr marL="571500" indent="-571500" algn="l">
              <a:lnSpc>
                <a:spcPct val="150000"/>
              </a:lnSpc>
              <a:buFont typeface="Arial"/>
              <a:buChar char="●"/>
            </a:pPr>
            <a:r>
              <a:rPr lang="en-US" sz="4400" dirty="0"/>
              <a:t>Secrets cannot be read in apps</a:t>
            </a:r>
            <a:endParaRPr lang="en-US" dirty="0"/>
          </a:p>
          <a:p>
            <a:pPr marL="1790700" lvl="1" indent="-571500" algn="l">
              <a:lnSpc>
                <a:spcPct val="150000"/>
              </a:lnSpc>
              <a:buFont typeface="Arial"/>
              <a:buChar char="○"/>
            </a:pPr>
            <a:r>
              <a:rPr lang="en-US" sz="4400" dirty="0"/>
              <a:t>Actions API does not provide a resource to the encrypted value</a:t>
            </a:r>
          </a:p>
          <a:p>
            <a:pPr marL="571500" indent="-571500" algn="l">
              <a:lnSpc>
                <a:spcPct val="150000"/>
              </a:lnSpc>
              <a:spcBef>
                <a:spcPts val="1067"/>
              </a:spcBef>
              <a:buFont typeface="Arial"/>
              <a:buChar char="●"/>
            </a:pPr>
            <a:r>
              <a:rPr lang="en-US" sz="4400" dirty="0"/>
              <a:t>By default, secrets are not passed to workflows triggered by forked repos. For private repos, you can enable these.</a:t>
            </a:r>
          </a:p>
          <a:p>
            <a:pPr marL="571500" indent="-571500" algn="l">
              <a:lnSpc>
                <a:spcPct val="150000"/>
              </a:lnSpc>
              <a:spcBef>
                <a:spcPts val="1067"/>
              </a:spcBef>
              <a:buFont typeface="Arial"/>
              <a:buChar char="●"/>
            </a:pPr>
            <a:r>
              <a:rPr lang="en-US" sz="4400" dirty="0"/>
              <a:t>Workflow could have up to 100 secrets</a:t>
            </a:r>
          </a:p>
          <a:p>
            <a:pPr marL="571500" indent="-571500" algn="l">
              <a:lnSpc>
                <a:spcPct val="150000"/>
              </a:lnSpc>
              <a:spcBef>
                <a:spcPts val="1067"/>
              </a:spcBef>
              <a:buFont typeface="Arial"/>
              <a:buChar char="●"/>
            </a:pPr>
            <a:r>
              <a:rPr lang="en-US" sz="4400" dirty="0"/>
              <a:t>Secrets are limited to 64K</a:t>
            </a:r>
          </a:p>
          <a:p>
            <a:pPr marL="1790700" lvl="1" indent="-571500" algn="l">
              <a:lnSpc>
                <a:spcPct val="150000"/>
              </a:lnSpc>
              <a:buFont typeface="Arial"/>
              <a:buChar char="○"/>
            </a:pPr>
            <a:r>
              <a:rPr lang="en-US" sz="4400" dirty="0"/>
              <a:t>Use `</a:t>
            </a:r>
            <a:r>
              <a:rPr lang="en-US" sz="4400" dirty="0" err="1"/>
              <a:t>gpg</a:t>
            </a:r>
            <a:r>
              <a:rPr lang="en-US" sz="4400" dirty="0"/>
              <a:t>` to encrypt larger secrets on the repository</a:t>
            </a:r>
          </a:p>
        </p:txBody>
      </p:sp>
      <p:sp>
        <p:nvSpPr>
          <p:cNvPr id="827" name="Google Shape;827;p144"/>
          <p:cNvSpPr txBox="1"/>
          <p:nvPr/>
        </p:nvSpPr>
        <p:spPr>
          <a:xfrm>
            <a:off x="1219200" y="12144867"/>
            <a:ext cx="21974400" cy="1019200"/>
          </a:xfrm>
          <a:prstGeom prst="rect">
            <a:avLst/>
          </a:prstGeom>
          <a:noFill/>
          <a:ln>
            <a:noFill/>
          </a:ln>
        </p:spPr>
        <p:txBody>
          <a:bodyPr spcFirstLastPara="1" wrap="square" lIns="243800" tIns="243800" rIns="243800" bIns="243800" anchor="t" anchorCtr="0">
            <a:noAutofit/>
          </a:bodyPr>
          <a:lstStyle/>
          <a:p>
            <a:endParaRPr lang="en" sz="2933" u="sng">
              <a:solidFill>
                <a:schemeClr val="hlink"/>
              </a:solidFill>
              <a:ea typeface="Helvetica Neue"/>
            </a:endParaRPr>
          </a:p>
        </p:txBody>
      </p:sp>
      <p:pic>
        <p:nvPicPr>
          <p:cNvPr id="828" name="Google Shape;828;p144"/>
          <p:cNvPicPr preferRelativeResize="0"/>
          <p:nvPr/>
        </p:nvPicPr>
        <p:blipFill>
          <a:blip r:embed="rId3">
            <a:alphaModFix/>
          </a:blip>
          <a:stretch>
            <a:fillRect/>
          </a:stretch>
        </p:blipFill>
        <p:spPr>
          <a:xfrm>
            <a:off x="21023200" y="843168"/>
            <a:ext cx="2337669" cy="2337669"/>
          </a:xfrm>
          <a:prstGeom prst="rect">
            <a:avLst/>
          </a:prstGeom>
          <a:noFill/>
          <a:ln>
            <a:noFill/>
          </a:ln>
        </p:spPr>
      </p:pic>
    </p:spTree>
    <p:extLst>
      <p:ext uri="{BB962C8B-B14F-4D97-AF65-F5344CB8AC3E}">
        <p14:creationId xmlns:p14="http://schemas.microsoft.com/office/powerpoint/2010/main" val="24197068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44018-C0EA-0F48-94C5-800606FC94E1}"/>
              </a:ext>
            </a:extLst>
          </p:cNvPr>
          <p:cNvSpPr>
            <a:spLocks noGrp="1"/>
          </p:cNvSpPr>
          <p:nvPr>
            <p:ph type="title"/>
          </p:nvPr>
        </p:nvSpPr>
        <p:spPr/>
        <p:txBody>
          <a:bodyPr/>
          <a:lstStyle/>
          <a:p>
            <a:r>
              <a:rPr lang="en-US"/>
              <a:t>Manage builds, packages, and secrets</a:t>
            </a:r>
          </a:p>
        </p:txBody>
      </p:sp>
      <p:sp>
        <p:nvSpPr>
          <p:cNvPr id="3" name="Text Placeholder 2">
            <a:extLst>
              <a:ext uri="{FF2B5EF4-FFF2-40B4-BE49-F238E27FC236}">
                <a16:creationId xmlns:a16="http://schemas.microsoft.com/office/drawing/2014/main" id="{AC485A2E-6347-554B-9010-9AC66B1E28DA}"/>
              </a:ext>
            </a:extLst>
          </p:cNvPr>
          <p:cNvSpPr>
            <a:spLocks noGrp="1"/>
          </p:cNvSpPr>
          <p:nvPr>
            <p:ph type="body" sz="quarter" idx="10"/>
          </p:nvPr>
        </p:nvSpPr>
        <p:spPr/>
        <p:txBody>
          <a:bodyPr/>
          <a:lstStyle/>
          <a:p>
            <a:r>
              <a:rPr lang="en-US">
                <a:latin typeface="Consolas"/>
              </a:rPr>
              <a:t>GitHub Bootcamp</a:t>
            </a:r>
          </a:p>
        </p:txBody>
      </p:sp>
      <p:sp>
        <p:nvSpPr>
          <p:cNvPr id="4" name="Text Placeholder 3">
            <a:extLst>
              <a:ext uri="{FF2B5EF4-FFF2-40B4-BE49-F238E27FC236}">
                <a16:creationId xmlns:a16="http://schemas.microsoft.com/office/drawing/2014/main" id="{AE930BFD-E553-9447-A127-C33A0B7899DD}"/>
              </a:ext>
            </a:extLst>
          </p:cNvPr>
          <p:cNvSpPr>
            <a:spLocks noGrp="1"/>
          </p:cNvSpPr>
          <p:nvPr>
            <p:ph type="body" sz="quarter" idx="11"/>
          </p:nvPr>
        </p:nvSpPr>
        <p:spPr/>
        <p:txBody>
          <a:bodyPr/>
          <a:lstStyle/>
          <a:p>
            <a:r>
              <a:rPr lang="en-US">
                <a:latin typeface="Consolas"/>
              </a:rPr>
              <a:t>@presenter name (optional)</a:t>
            </a:r>
          </a:p>
        </p:txBody>
      </p:sp>
    </p:spTree>
    <p:extLst>
      <p:ext uri="{BB962C8B-B14F-4D97-AF65-F5344CB8AC3E}">
        <p14:creationId xmlns:p14="http://schemas.microsoft.com/office/powerpoint/2010/main" val="2829355257"/>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D427CC-1969-4E11-9D12-55AE5516EA30}"/>
              </a:ext>
            </a:extLst>
          </p:cNvPr>
          <p:cNvSpPr>
            <a:spLocks noGrp="1"/>
          </p:cNvSpPr>
          <p:nvPr>
            <p:ph type="title"/>
          </p:nvPr>
        </p:nvSpPr>
        <p:spPr/>
        <p:txBody>
          <a:bodyPr/>
          <a:lstStyle/>
          <a:p>
            <a:r>
              <a:rPr lang="en-US" dirty="0"/>
              <a:t>DEMO</a:t>
            </a:r>
          </a:p>
        </p:txBody>
      </p:sp>
      <p:sp>
        <p:nvSpPr>
          <p:cNvPr id="3" name="Footer Placeholder 2">
            <a:extLst>
              <a:ext uri="{FF2B5EF4-FFF2-40B4-BE49-F238E27FC236}">
                <a16:creationId xmlns:a16="http://schemas.microsoft.com/office/drawing/2014/main" id="{8DE4A05E-BB75-43F2-97AF-5DCD283A8B02}"/>
              </a:ext>
            </a:extLst>
          </p:cNvPr>
          <p:cNvSpPr>
            <a:spLocks noGrp="1"/>
          </p:cNvSpPr>
          <p:nvPr>
            <p:ph type="ftr" sz="quarter" idx="10"/>
          </p:nvPr>
        </p:nvSpPr>
        <p:spPr/>
        <p:txBody>
          <a:bodyPr/>
          <a:lstStyle/>
          <a:p>
            <a:r>
              <a:rPr lang="en-US"/>
              <a:t>GitHub</a:t>
            </a:r>
          </a:p>
        </p:txBody>
      </p:sp>
      <p:pic>
        <p:nvPicPr>
          <p:cNvPr id="5122" name="Picture 2" descr="Little about GitHub">
            <a:extLst>
              <a:ext uri="{FF2B5EF4-FFF2-40B4-BE49-F238E27FC236}">
                <a16:creationId xmlns:a16="http://schemas.microsoft.com/office/drawing/2014/main" id="{2B617D2A-4DA2-4A20-BB5E-5B75A7F84EB9}"/>
              </a:ext>
            </a:extLst>
          </p:cNvPr>
          <p:cNvPicPr>
            <a:picLocks noChangeAspect="1" noChangeArrowheads="1"/>
          </p:cNvPicPr>
          <p:nvPr/>
        </p:nvPicPr>
        <p:blipFill>
          <a:blip r:embed="rId2">
            <a:clrChange>
              <a:clrFrom>
                <a:srgbClr val="F6F8FA"/>
              </a:clrFrom>
              <a:clrTo>
                <a:srgbClr val="F6F8FA">
                  <a:alpha val="0"/>
                </a:srgbClr>
              </a:clrTo>
            </a:clrChange>
            <a:extLst>
              <a:ext uri="{28A0092B-C50C-407E-A947-70E740481C1C}">
                <a14:useLocalDpi xmlns:a14="http://schemas.microsoft.com/office/drawing/2010/main" val="0"/>
              </a:ext>
            </a:extLst>
          </a:blip>
          <a:srcRect/>
          <a:stretch>
            <a:fillRect/>
          </a:stretch>
        </p:blipFill>
        <p:spPr bwMode="auto">
          <a:xfrm>
            <a:off x="12987130" y="1948069"/>
            <a:ext cx="9819861" cy="98198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7507535"/>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9"/>
          <p:cNvSpPr txBox="1">
            <a:spLocks noGrp="1"/>
          </p:cNvSpPr>
          <p:nvPr>
            <p:ph type="title"/>
          </p:nvPr>
        </p:nvSpPr>
        <p:spPr>
          <a:xfrm>
            <a:off x="3100032" y="148988"/>
            <a:ext cx="18182581" cy="3590400"/>
          </a:xfrm>
          <a:prstGeom prst="rect">
            <a:avLst/>
          </a:prstGeom>
          <a:noFill/>
          <a:ln>
            <a:noFill/>
          </a:ln>
        </p:spPr>
        <p:txBody>
          <a:bodyPr spcFirstLastPara="1" wrap="square" lIns="0" tIns="0" rIns="0" bIns="0" anchor="ctr" anchorCtr="0">
            <a:noAutofit/>
          </a:bodyPr>
          <a:lstStyle/>
          <a:p>
            <a:pPr algn="ctr"/>
            <a:r>
              <a:rPr lang="en-US" sz="9600"/>
              <a:t>GitHub Actions API</a:t>
            </a:r>
          </a:p>
        </p:txBody>
      </p:sp>
      <p:sp>
        <p:nvSpPr>
          <p:cNvPr id="250" name="Google Shape;250;p9"/>
          <p:cNvSpPr txBox="1">
            <a:spLocks noGrp="1"/>
          </p:cNvSpPr>
          <p:nvPr>
            <p:ph type="body" idx="1"/>
          </p:nvPr>
        </p:nvSpPr>
        <p:spPr>
          <a:xfrm>
            <a:off x="1219200" y="3929103"/>
            <a:ext cx="21998984" cy="8384497"/>
          </a:xfrm>
          <a:prstGeom prst="rect">
            <a:avLst/>
          </a:prstGeom>
          <a:noFill/>
          <a:ln>
            <a:noFill/>
          </a:ln>
        </p:spPr>
        <p:txBody>
          <a:bodyPr spcFirstLastPara="1" wrap="square" lIns="0" tIns="0" rIns="0" bIns="0" anchor="t" anchorCtr="0">
            <a:noAutofit/>
          </a:bodyPr>
          <a:lstStyle/>
          <a:p>
            <a:pPr marL="635000" indent="-574675" algn="l">
              <a:lnSpc>
                <a:spcPct val="150000"/>
              </a:lnSpc>
              <a:spcBef>
                <a:spcPts val="0"/>
              </a:spcBef>
              <a:buSzPts val="4300"/>
            </a:pPr>
            <a:r>
              <a:rPr lang="en-US" sz="5600"/>
              <a:t>Endpoints available to view anything from the Actions UI</a:t>
            </a:r>
            <a:endParaRPr lang="en-US"/>
          </a:p>
          <a:p>
            <a:pPr marL="635000" indent="-574675" algn="l">
              <a:lnSpc>
                <a:spcPct val="150000"/>
              </a:lnSpc>
              <a:spcBef>
                <a:spcPts val="0"/>
              </a:spcBef>
              <a:buSzPts val="4300"/>
            </a:pPr>
            <a:r>
              <a:rPr lang="en-US" sz="5600"/>
              <a:t>Artifacts, workflows, job information, run information</a:t>
            </a:r>
            <a:endParaRPr sz="5600"/>
          </a:p>
          <a:p>
            <a:pPr marL="635000" indent="-574675" algn="l">
              <a:lnSpc>
                <a:spcPct val="150000"/>
              </a:lnSpc>
              <a:spcBef>
                <a:spcPts val="0"/>
              </a:spcBef>
              <a:buSzPts val="4300"/>
            </a:pPr>
            <a:r>
              <a:rPr lang="en-US" sz="5600"/>
              <a:t>Secrets API to manage and update your secret stores</a:t>
            </a:r>
            <a:endParaRPr sz="5600"/>
          </a:p>
          <a:p>
            <a:pPr marL="0" indent="0" algn="l">
              <a:lnSpc>
                <a:spcPct val="150000"/>
              </a:lnSpc>
              <a:spcBef>
                <a:spcPts val="0"/>
              </a:spcBef>
              <a:buNone/>
            </a:pPr>
            <a:endParaRPr sz="5600"/>
          </a:p>
        </p:txBody>
      </p:sp>
      <p:pic>
        <p:nvPicPr>
          <p:cNvPr id="251" name="Google Shape;251;p9"/>
          <p:cNvPicPr preferRelativeResize="0"/>
          <p:nvPr/>
        </p:nvPicPr>
        <p:blipFill>
          <a:blip r:embed="rId3">
            <a:alphaModFix/>
          </a:blip>
          <a:stretch>
            <a:fillRect/>
          </a:stretch>
        </p:blipFill>
        <p:spPr>
          <a:xfrm>
            <a:off x="20118429" y="770113"/>
            <a:ext cx="3583322" cy="3493675"/>
          </a:xfrm>
          <a:prstGeom prst="rect">
            <a:avLst/>
          </a:prstGeom>
          <a:noFill/>
          <a:ln>
            <a:noFill/>
          </a:ln>
        </p:spPr>
      </p:pic>
    </p:spTree>
    <p:extLst>
      <p:ext uri="{BB962C8B-B14F-4D97-AF65-F5344CB8AC3E}">
        <p14:creationId xmlns:p14="http://schemas.microsoft.com/office/powerpoint/2010/main" val="42024950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ADCEFE1-2EDF-4782-9DCF-3C6FFDA8647B}"/>
              </a:ext>
            </a:extLst>
          </p:cNvPr>
          <p:cNvSpPr>
            <a:spLocks noGrp="1"/>
          </p:cNvSpPr>
          <p:nvPr>
            <p:ph type="title"/>
          </p:nvPr>
        </p:nvSpPr>
        <p:spPr/>
        <p:txBody>
          <a:bodyPr/>
          <a:lstStyle/>
          <a:p>
            <a:r>
              <a:rPr lang="en-US" sz="9600"/>
              <a:t>Questions</a:t>
            </a:r>
          </a:p>
        </p:txBody>
      </p:sp>
    </p:spTree>
    <p:extLst>
      <p:ext uri="{BB962C8B-B14F-4D97-AF65-F5344CB8AC3E}">
        <p14:creationId xmlns:p14="http://schemas.microsoft.com/office/powerpoint/2010/main" val="13932870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B461588-F23F-794D-A7CB-9D470E913D6E}"/>
              </a:ext>
            </a:extLst>
          </p:cNvPr>
          <p:cNvSpPr>
            <a:spLocks noGrp="1"/>
          </p:cNvSpPr>
          <p:nvPr>
            <p:ph type="title"/>
          </p:nvPr>
        </p:nvSpPr>
        <p:spPr>
          <a:xfrm>
            <a:off x="1016000" y="1016000"/>
            <a:ext cx="22352000" cy="1578919"/>
          </a:xfrm>
        </p:spPr>
        <p:txBody>
          <a:bodyPr anchor="ctr">
            <a:normAutofit fontScale="90000"/>
          </a:bodyPr>
          <a:lstStyle/>
          <a:p>
            <a:pPr algn="ctr"/>
            <a:r>
              <a:rPr lang="en-DE"/>
              <a:t>This module will enable you to:</a:t>
            </a:r>
            <a:endParaRPr lang="en-US"/>
          </a:p>
        </p:txBody>
      </p:sp>
      <p:sp>
        <p:nvSpPr>
          <p:cNvPr id="6" name="Footer Placeholder 5">
            <a:extLst>
              <a:ext uri="{FF2B5EF4-FFF2-40B4-BE49-F238E27FC236}">
                <a16:creationId xmlns:a16="http://schemas.microsoft.com/office/drawing/2014/main" id="{6726AACA-1D63-FF42-B81E-D65D004C2CFF}"/>
              </a:ext>
            </a:extLst>
          </p:cNvPr>
          <p:cNvSpPr>
            <a:spLocks noGrp="1"/>
          </p:cNvSpPr>
          <p:nvPr>
            <p:ph type="ftr" sz="quarter" idx="10"/>
          </p:nvPr>
        </p:nvSpPr>
        <p:spPr/>
        <p:txBody>
          <a:bodyPr anchor="ctr">
            <a:normAutofit/>
          </a:bodyPr>
          <a:lstStyle/>
          <a:p>
            <a:pPr>
              <a:spcAft>
                <a:spcPts val="600"/>
              </a:spcAft>
            </a:pPr>
            <a:r>
              <a:rPr lang="en-US"/>
              <a:t>GitHub</a:t>
            </a:r>
          </a:p>
        </p:txBody>
      </p:sp>
      <p:sp>
        <p:nvSpPr>
          <p:cNvPr id="2" name="Text Placeholder 1">
            <a:extLst>
              <a:ext uri="{FF2B5EF4-FFF2-40B4-BE49-F238E27FC236}">
                <a16:creationId xmlns:a16="http://schemas.microsoft.com/office/drawing/2014/main" id="{2221B24D-674B-4A44-B28D-C46B043B7DFD}"/>
              </a:ext>
            </a:extLst>
          </p:cNvPr>
          <p:cNvSpPr>
            <a:spLocks noGrp="1"/>
          </p:cNvSpPr>
          <p:nvPr>
            <p:ph type="body" sz="quarter" idx="4294967295"/>
          </p:nvPr>
        </p:nvSpPr>
        <p:spPr>
          <a:xfrm>
            <a:off x="2225675" y="4192772"/>
            <a:ext cx="19932650" cy="6631172"/>
          </a:xfrm>
        </p:spPr>
        <p:txBody>
          <a:bodyPr anchor="t">
            <a:normAutofit/>
          </a:bodyPr>
          <a:lstStyle/>
          <a:p>
            <a:pPr marL="685800" indent="-685800" algn="l">
              <a:lnSpc>
                <a:spcPct val="100000"/>
              </a:lnSpc>
              <a:spcAft>
                <a:spcPts val="600"/>
              </a:spcAft>
              <a:buFont typeface="Arial" panose="020B0604020202020204" pitchFamily="34" charset="0"/>
              <a:buChar char="•"/>
            </a:pPr>
            <a:r>
              <a:rPr lang="en-DE" dirty="0"/>
              <a:t>Discuss automation management strategies GitHub using builds, packages and secrets  </a:t>
            </a:r>
          </a:p>
        </p:txBody>
      </p:sp>
      <p:sp>
        <p:nvSpPr>
          <p:cNvPr id="7" name="Text Placeholder 4">
            <a:extLst>
              <a:ext uri="{FF2B5EF4-FFF2-40B4-BE49-F238E27FC236}">
                <a16:creationId xmlns:a16="http://schemas.microsoft.com/office/drawing/2014/main" id="{DD9E34AA-5F85-6942-97F6-A402E221A01C}"/>
              </a:ext>
            </a:extLst>
          </p:cNvPr>
          <p:cNvSpPr txBox="1">
            <a:spLocks/>
          </p:cNvSpPr>
          <p:nvPr/>
        </p:nvSpPr>
        <p:spPr>
          <a:xfrm>
            <a:off x="16449040" y="7191100"/>
            <a:ext cx="6811264" cy="4960375"/>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t">
            <a:normAutofit/>
          </a:bodyPr>
          <a:lstStyle>
            <a:lvl1pPr marL="0" marR="0" indent="0" algn="ctr" defTabSz="825500" eaLnBrk="1" latinLnBrk="0" hangingPunct="1">
              <a:lnSpc>
                <a:spcPct val="110000"/>
              </a:lnSpc>
              <a:spcBef>
                <a:spcPts val="0"/>
              </a:spcBef>
              <a:spcAft>
                <a:spcPts val="0"/>
              </a:spcAft>
              <a:buClrTx/>
              <a:buSzTx/>
              <a:buFontTx/>
              <a:buNone/>
              <a:tabLst/>
              <a:defRPr sz="5600" b="0" i="0" u="none" strike="noStrike" cap="none" spc="0" baseline="0">
                <a:ln>
                  <a:noFill/>
                </a:ln>
                <a:solidFill>
                  <a:srgbClr val="FFFFFF"/>
                </a:solidFill>
                <a:uFillTx/>
                <a:latin typeface="+mn-lt"/>
                <a:ea typeface="+mn-ea"/>
                <a:cs typeface="+mn-cs"/>
                <a:sym typeface="Helvetica Neue"/>
              </a:defRPr>
            </a:lvl1pPr>
            <a:lvl2pPr marL="0" marR="0" indent="0" algn="ctr" defTabSz="825500" eaLnBrk="1" latinLnBrk="0" hangingPunct="1">
              <a:lnSpc>
                <a:spcPct val="110000"/>
              </a:lnSpc>
              <a:spcBef>
                <a:spcPts val="0"/>
              </a:spcBef>
              <a:spcAft>
                <a:spcPts val="0"/>
              </a:spcAft>
              <a:buClrTx/>
              <a:buSzTx/>
              <a:buFontTx/>
              <a:buNone/>
              <a:tabLst/>
              <a:defRPr sz="5600" b="0" i="0" u="none" strike="noStrike" cap="none" spc="0" baseline="0">
                <a:ln>
                  <a:noFill/>
                </a:ln>
                <a:solidFill>
                  <a:srgbClr val="FFFFFF"/>
                </a:solidFill>
                <a:uFillTx/>
                <a:latin typeface="+mn-lt"/>
                <a:ea typeface="+mn-ea"/>
                <a:cs typeface="+mn-cs"/>
                <a:sym typeface="Helvetica Neue"/>
              </a:defRPr>
            </a:lvl2pPr>
            <a:lvl3pPr marL="0" marR="0" indent="0" algn="ctr" defTabSz="825500" eaLnBrk="1" latinLnBrk="0" hangingPunct="1">
              <a:lnSpc>
                <a:spcPct val="110000"/>
              </a:lnSpc>
              <a:spcBef>
                <a:spcPts val="0"/>
              </a:spcBef>
              <a:spcAft>
                <a:spcPts val="0"/>
              </a:spcAft>
              <a:buClrTx/>
              <a:buSzTx/>
              <a:buFontTx/>
              <a:buNone/>
              <a:tabLst/>
              <a:defRPr sz="5600" b="0" i="0" u="none" strike="noStrike" cap="none" spc="0" baseline="0">
                <a:ln>
                  <a:noFill/>
                </a:ln>
                <a:solidFill>
                  <a:srgbClr val="FFFFFF"/>
                </a:solidFill>
                <a:uFillTx/>
                <a:latin typeface="+mn-lt"/>
                <a:ea typeface="+mn-ea"/>
                <a:cs typeface="+mn-cs"/>
                <a:sym typeface="Helvetica Neue"/>
              </a:defRPr>
            </a:lvl3pPr>
            <a:lvl4pPr marL="0" marR="0" indent="0" algn="ctr" defTabSz="825500" eaLnBrk="1" latinLnBrk="0" hangingPunct="1">
              <a:lnSpc>
                <a:spcPct val="110000"/>
              </a:lnSpc>
              <a:spcBef>
                <a:spcPts val="0"/>
              </a:spcBef>
              <a:spcAft>
                <a:spcPts val="0"/>
              </a:spcAft>
              <a:buClrTx/>
              <a:buSzTx/>
              <a:buFontTx/>
              <a:buNone/>
              <a:tabLst/>
              <a:defRPr sz="5600" b="0" i="0" u="none" strike="noStrike" cap="none" spc="0" baseline="0">
                <a:ln>
                  <a:noFill/>
                </a:ln>
                <a:solidFill>
                  <a:srgbClr val="FFFFFF"/>
                </a:solidFill>
                <a:uFillTx/>
                <a:latin typeface="+mn-lt"/>
                <a:ea typeface="+mn-ea"/>
                <a:cs typeface="+mn-cs"/>
                <a:sym typeface="Helvetica Neue"/>
              </a:defRPr>
            </a:lvl4pPr>
            <a:lvl5pPr marL="0" marR="0" indent="0" algn="ctr" defTabSz="825500" eaLnBrk="1" latinLnBrk="0" hangingPunct="1">
              <a:lnSpc>
                <a:spcPct val="110000"/>
              </a:lnSpc>
              <a:spcBef>
                <a:spcPts val="0"/>
              </a:spcBef>
              <a:spcAft>
                <a:spcPts val="0"/>
              </a:spcAft>
              <a:buClrTx/>
              <a:buSzTx/>
              <a:buFontTx/>
              <a:buNone/>
              <a:tabLst/>
              <a:defRPr sz="5600" b="0" i="0" u="none" strike="noStrike" cap="none" spc="0" baseline="0">
                <a:ln>
                  <a:noFill/>
                </a:ln>
                <a:solidFill>
                  <a:srgbClr val="FFFFFF"/>
                </a:solidFill>
                <a:uFillTx/>
                <a:latin typeface="+mn-lt"/>
                <a:ea typeface="+mn-ea"/>
                <a:cs typeface="+mn-cs"/>
                <a:sym typeface="Helvetica Neue"/>
              </a:defRPr>
            </a:lvl5pPr>
            <a:lvl6pPr marL="0" marR="0" indent="0" algn="ctr" defTabSz="825500" eaLnBrk="1" latinLnBrk="0" hangingPunct="1">
              <a:lnSpc>
                <a:spcPct val="110000"/>
              </a:lnSpc>
              <a:spcBef>
                <a:spcPts val="0"/>
              </a:spcBef>
              <a:spcAft>
                <a:spcPts val="0"/>
              </a:spcAft>
              <a:buClrTx/>
              <a:buSzTx/>
              <a:buFontTx/>
              <a:buNone/>
              <a:tabLst/>
              <a:defRPr sz="5600" b="0" i="0" u="none" strike="noStrike" cap="none" spc="0" baseline="0">
                <a:ln>
                  <a:noFill/>
                </a:ln>
                <a:solidFill>
                  <a:srgbClr val="FFFFFF"/>
                </a:solidFill>
                <a:uFillTx/>
                <a:latin typeface="+mn-lt"/>
                <a:ea typeface="+mn-ea"/>
                <a:cs typeface="+mn-cs"/>
                <a:sym typeface="Helvetica Neue"/>
              </a:defRPr>
            </a:lvl6pPr>
            <a:lvl7pPr marL="0" marR="0" indent="0" algn="ctr" defTabSz="825500" eaLnBrk="1" latinLnBrk="0" hangingPunct="1">
              <a:lnSpc>
                <a:spcPct val="110000"/>
              </a:lnSpc>
              <a:spcBef>
                <a:spcPts val="0"/>
              </a:spcBef>
              <a:spcAft>
                <a:spcPts val="0"/>
              </a:spcAft>
              <a:buClrTx/>
              <a:buSzTx/>
              <a:buFontTx/>
              <a:buNone/>
              <a:tabLst/>
              <a:defRPr sz="5600" b="0" i="0" u="none" strike="noStrike" cap="none" spc="0" baseline="0">
                <a:ln>
                  <a:noFill/>
                </a:ln>
                <a:solidFill>
                  <a:srgbClr val="FFFFFF"/>
                </a:solidFill>
                <a:uFillTx/>
                <a:latin typeface="+mn-lt"/>
                <a:ea typeface="+mn-ea"/>
                <a:cs typeface="+mn-cs"/>
                <a:sym typeface="Helvetica Neue"/>
              </a:defRPr>
            </a:lvl7pPr>
            <a:lvl8pPr marL="0" marR="0" indent="0" algn="ctr" defTabSz="825500" eaLnBrk="1" latinLnBrk="0" hangingPunct="1">
              <a:lnSpc>
                <a:spcPct val="110000"/>
              </a:lnSpc>
              <a:spcBef>
                <a:spcPts val="0"/>
              </a:spcBef>
              <a:spcAft>
                <a:spcPts val="0"/>
              </a:spcAft>
              <a:buClrTx/>
              <a:buSzTx/>
              <a:buFontTx/>
              <a:buNone/>
              <a:tabLst/>
              <a:defRPr sz="5600" b="0" i="0" u="none" strike="noStrike" cap="none" spc="0" baseline="0">
                <a:ln>
                  <a:noFill/>
                </a:ln>
                <a:solidFill>
                  <a:srgbClr val="FFFFFF"/>
                </a:solidFill>
                <a:uFillTx/>
                <a:latin typeface="+mn-lt"/>
                <a:ea typeface="+mn-ea"/>
                <a:cs typeface="+mn-cs"/>
                <a:sym typeface="Helvetica Neue"/>
              </a:defRPr>
            </a:lvl8pPr>
            <a:lvl9pPr marL="0" marR="0" indent="0" algn="ctr" defTabSz="825500" eaLnBrk="1" latinLnBrk="0" hangingPunct="1">
              <a:lnSpc>
                <a:spcPct val="110000"/>
              </a:lnSpc>
              <a:spcBef>
                <a:spcPts val="0"/>
              </a:spcBef>
              <a:spcAft>
                <a:spcPts val="0"/>
              </a:spcAft>
              <a:buClrTx/>
              <a:buSzTx/>
              <a:buFontTx/>
              <a:buNone/>
              <a:tabLst/>
              <a:defRPr sz="5600" b="0" i="0" u="none" strike="noStrike" cap="none" spc="0" baseline="0">
                <a:ln>
                  <a:noFill/>
                </a:ln>
                <a:solidFill>
                  <a:srgbClr val="FFFFFF"/>
                </a:solidFill>
                <a:uFillTx/>
                <a:latin typeface="+mn-lt"/>
                <a:ea typeface="+mn-ea"/>
                <a:cs typeface="+mn-cs"/>
                <a:sym typeface="Helvetica Neue"/>
              </a:defRPr>
            </a:lvl9pPr>
          </a:lstStyle>
          <a:p>
            <a:pPr algn="l"/>
            <a:endParaRPr lang="en-DE"/>
          </a:p>
        </p:txBody>
      </p:sp>
    </p:spTree>
    <p:extLst>
      <p:ext uri="{BB962C8B-B14F-4D97-AF65-F5344CB8AC3E}">
        <p14:creationId xmlns:p14="http://schemas.microsoft.com/office/powerpoint/2010/main" val="1895194114"/>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F5AA5-CC5A-4433-8643-60E5F9A7C782}"/>
              </a:ext>
            </a:extLst>
          </p:cNvPr>
          <p:cNvSpPr>
            <a:spLocks noGrp="1"/>
          </p:cNvSpPr>
          <p:nvPr>
            <p:ph type="title"/>
          </p:nvPr>
        </p:nvSpPr>
        <p:spPr/>
        <p:txBody>
          <a:bodyPr/>
          <a:lstStyle/>
          <a:p>
            <a:r>
              <a:rPr lang="en-US"/>
              <a:t>Build management</a:t>
            </a:r>
          </a:p>
        </p:txBody>
      </p:sp>
      <p:sp>
        <p:nvSpPr>
          <p:cNvPr id="3" name="Footer Placeholder 2">
            <a:extLst>
              <a:ext uri="{FF2B5EF4-FFF2-40B4-BE49-F238E27FC236}">
                <a16:creationId xmlns:a16="http://schemas.microsoft.com/office/drawing/2014/main" id="{738DE0B7-5E9C-4B9D-9112-2D928043CD42}"/>
              </a:ext>
            </a:extLst>
          </p:cNvPr>
          <p:cNvSpPr>
            <a:spLocks noGrp="1"/>
          </p:cNvSpPr>
          <p:nvPr>
            <p:ph type="ftr" sz="quarter" idx="4294967295"/>
          </p:nvPr>
        </p:nvSpPr>
        <p:spPr>
          <a:xfrm>
            <a:off x="22955250" y="12887325"/>
            <a:ext cx="1428750" cy="493713"/>
          </a:xfrm>
        </p:spPr>
        <p:txBody>
          <a:bodyPr/>
          <a:lstStyle/>
          <a:p>
            <a:r>
              <a:rPr lang="en-US"/>
              <a:t>GitHub</a:t>
            </a:r>
          </a:p>
        </p:txBody>
      </p:sp>
    </p:spTree>
    <p:extLst>
      <p:ext uri="{BB962C8B-B14F-4D97-AF65-F5344CB8AC3E}">
        <p14:creationId xmlns:p14="http://schemas.microsoft.com/office/powerpoint/2010/main" val="91654966"/>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14"/>
        <p:cNvGrpSpPr/>
        <p:nvPr/>
      </p:nvGrpSpPr>
      <p:grpSpPr>
        <a:xfrm>
          <a:off x="0" y="0"/>
          <a:ext cx="0" cy="0"/>
          <a:chOff x="0" y="0"/>
          <a:chExt cx="0" cy="0"/>
        </a:xfrm>
      </p:grpSpPr>
      <p:sp>
        <p:nvSpPr>
          <p:cNvPr id="716" name="Google Shape;716;p133"/>
          <p:cNvSpPr txBox="1">
            <a:spLocks noGrp="1"/>
          </p:cNvSpPr>
          <p:nvPr>
            <p:ph type="body" idx="1"/>
          </p:nvPr>
        </p:nvSpPr>
        <p:spPr>
          <a:xfrm>
            <a:off x="13411200" y="609600"/>
            <a:ext cx="9972800" cy="12192000"/>
          </a:xfrm>
          <a:prstGeom prst="rect">
            <a:avLst/>
          </a:prstGeom>
        </p:spPr>
        <p:txBody>
          <a:bodyPr spcFirstLastPara="1" wrap="square" lIns="50800" tIns="50800" rIns="50800" bIns="50800" anchor="ctr" anchorCtr="0">
            <a:noAutofit/>
          </a:bodyPr>
          <a:lstStyle/>
          <a:p>
            <a:pPr marL="1219200" indent="-948055">
              <a:lnSpc>
                <a:spcPct val="150000"/>
              </a:lnSpc>
              <a:spcBef>
                <a:spcPts val="1067"/>
              </a:spcBef>
              <a:buSzPts val="2000"/>
            </a:pPr>
            <a:r>
              <a:rPr lang="en" sz="5600"/>
              <a:t>Best practices related to caching</a:t>
            </a:r>
            <a:endParaRPr lang="en-US" sz="5600"/>
          </a:p>
          <a:p>
            <a:pPr marL="1219200" indent="-948055">
              <a:lnSpc>
                <a:spcPct val="150000"/>
              </a:lnSpc>
              <a:spcBef>
                <a:spcPts val="1067"/>
              </a:spcBef>
              <a:buSzPts val="2000"/>
            </a:pPr>
            <a:r>
              <a:rPr lang="en" sz="5600"/>
              <a:t>Self-hosted runners for specialized workloads</a:t>
            </a:r>
            <a:endParaRPr sz="5600"/>
          </a:p>
        </p:txBody>
      </p:sp>
      <p:sp>
        <p:nvSpPr>
          <p:cNvPr id="2" name="TextBox 1">
            <a:extLst>
              <a:ext uri="{FF2B5EF4-FFF2-40B4-BE49-F238E27FC236}">
                <a16:creationId xmlns:a16="http://schemas.microsoft.com/office/drawing/2014/main" id="{4517B16C-F521-4FEC-8182-323F3BE3394F}"/>
              </a:ext>
            </a:extLst>
          </p:cNvPr>
          <p:cNvSpPr txBox="1"/>
          <p:nvPr/>
        </p:nvSpPr>
        <p:spPr>
          <a:xfrm>
            <a:off x="640026" y="5059483"/>
            <a:ext cx="11212310" cy="305724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fromWordArt="0" anchor="ctr" anchorCtr="0" forceAA="0" compatLnSpc="1">
            <a:prstTxWarp prst="textNoShape">
              <a:avLst/>
            </a:prstTxWarp>
            <a:spAutoFit/>
          </a:bodyPr>
          <a:lstStyle/>
          <a:p>
            <a:r>
              <a:rPr lang="en-US" sz="9600">
                <a:solidFill>
                  <a:schemeClr val="bg1"/>
                </a:solidFill>
                <a:latin typeface="Helvetica Neue"/>
              </a:rPr>
              <a:t>Build management features</a:t>
            </a:r>
          </a:p>
        </p:txBody>
      </p:sp>
    </p:spTree>
    <p:extLst>
      <p:ext uri="{BB962C8B-B14F-4D97-AF65-F5344CB8AC3E}">
        <p14:creationId xmlns:p14="http://schemas.microsoft.com/office/powerpoint/2010/main" val="31643739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35"/>
        <p:cNvGrpSpPr/>
        <p:nvPr/>
      </p:nvGrpSpPr>
      <p:grpSpPr>
        <a:xfrm>
          <a:off x="0" y="0"/>
          <a:ext cx="0" cy="0"/>
          <a:chOff x="0" y="0"/>
          <a:chExt cx="0" cy="0"/>
        </a:xfrm>
      </p:grpSpPr>
      <p:sp>
        <p:nvSpPr>
          <p:cNvPr id="736" name="Google Shape;736;p135"/>
          <p:cNvSpPr txBox="1">
            <a:spLocks noGrp="1"/>
          </p:cNvSpPr>
          <p:nvPr>
            <p:ph type="title"/>
          </p:nvPr>
        </p:nvSpPr>
        <p:spPr>
          <a:xfrm>
            <a:off x="995" y="281743"/>
            <a:ext cx="24370950" cy="1852300"/>
          </a:xfrm>
          <a:prstGeom prst="rect">
            <a:avLst/>
          </a:prstGeom>
        </p:spPr>
        <p:txBody>
          <a:bodyPr spcFirstLastPara="1" wrap="square" lIns="50800" tIns="50800" rIns="50800" bIns="50800" anchor="ctr" anchorCtr="0">
            <a:noAutofit/>
          </a:bodyPr>
          <a:lstStyle/>
          <a:p>
            <a:pPr algn="ctr"/>
            <a:r>
              <a:rPr lang="en" sz="9600"/>
              <a:t>Cache effectively</a:t>
            </a:r>
            <a:endParaRPr lang="en-US" sz="9600"/>
          </a:p>
        </p:txBody>
      </p:sp>
      <p:sp>
        <p:nvSpPr>
          <p:cNvPr id="737" name="Google Shape;737;p135"/>
          <p:cNvSpPr txBox="1">
            <a:spLocks noGrp="1"/>
          </p:cNvSpPr>
          <p:nvPr>
            <p:ph type="body" idx="1"/>
          </p:nvPr>
        </p:nvSpPr>
        <p:spPr>
          <a:xfrm>
            <a:off x="1816580" y="2942845"/>
            <a:ext cx="10372074" cy="9411289"/>
          </a:xfrm>
          <a:prstGeom prst="rect">
            <a:avLst/>
          </a:prstGeom>
        </p:spPr>
        <p:txBody>
          <a:bodyPr spcFirstLastPara="1" wrap="square" lIns="50800" tIns="50800" rIns="50800" bIns="50800" anchor="t" anchorCtr="0">
            <a:noAutofit/>
          </a:bodyPr>
          <a:lstStyle/>
          <a:p>
            <a:pPr marL="0" indent="0" algn="l">
              <a:buNone/>
            </a:pPr>
            <a:r>
              <a:rPr lang="en"/>
              <a:t>Optimize your workflow performance with caching:</a:t>
            </a:r>
            <a:endParaRPr/>
          </a:p>
          <a:p>
            <a:pPr marL="1219200" indent="-914400" algn="l">
              <a:lnSpc>
                <a:spcPct val="150000"/>
              </a:lnSpc>
              <a:spcBef>
                <a:spcPts val="1067"/>
              </a:spcBef>
            </a:pPr>
            <a:r>
              <a:rPr lang="en-US" sz="4400"/>
              <a:t>5GB max cache size per repo</a:t>
            </a:r>
          </a:p>
          <a:p>
            <a:pPr marL="1219200" indent="-914400" algn="l">
              <a:lnSpc>
                <a:spcPct val="150000"/>
              </a:lnSpc>
            </a:pPr>
            <a:r>
              <a:rPr lang="en-US" sz="4400"/>
              <a:t>7 Days retention</a:t>
            </a:r>
          </a:p>
          <a:p>
            <a:pPr marL="1219200" indent="-914400" algn="l">
              <a:lnSpc>
                <a:spcPct val="150000"/>
              </a:lnSpc>
            </a:pPr>
            <a:r>
              <a:rPr lang="en-US" sz="4400"/>
              <a:t>Scoped to key and branch</a:t>
            </a:r>
          </a:p>
          <a:p>
            <a:pPr marL="1219200" indent="-914400" algn="l">
              <a:lnSpc>
                <a:spcPct val="150000"/>
              </a:lnSpc>
            </a:pPr>
            <a:r>
              <a:rPr lang="en-US" sz="4400"/>
              <a:t>Avoid caching sensitive data</a:t>
            </a:r>
          </a:p>
          <a:p>
            <a:pPr marL="1219200" indent="-914400" algn="l">
              <a:lnSpc>
                <a:spcPct val="150000"/>
              </a:lnSpc>
            </a:pPr>
            <a:r>
              <a:rPr lang="en-US" sz="4400"/>
              <a:t>Use caching for performance and artifacts to save files between job runs</a:t>
            </a:r>
          </a:p>
        </p:txBody>
      </p:sp>
      <p:pic>
        <p:nvPicPr>
          <p:cNvPr id="739" name="Google Shape;739;p135"/>
          <p:cNvPicPr preferRelativeResize="0"/>
          <p:nvPr/>
        </p:nvPicPr>
        <p:blipFill rotWithShape="1">
          <a:blip r:embed="rId3">
            <a:alphaModFix/>
          </a:blip>
          <a:srcRect l="640" t="23635" r="-639" b="9313"/>
          <a:stretch/>
        </p:blipFill>
        <p:spPr>
          <a:xfrm>
            <a:off x="12720114" y="4162167"/>
            <a:ext cx="9697800" cy="6502600"/>
          </a:xfrm>
          <a:prstGeom prst="rect">
            <a:avLst/>
          </a:prstGeom>
          <a:noFill/>
          <a:ln>
            <a:noFill/>
          </a:ln>
        </p:spPr>
      </p:pic>
    </p:spTree>
    <p:extLst>
      <p:ext uri="{BB962C8B-B14F-4D97-AF65-F5344CB8AC3E}">
        <p14:creationId xmlns:p14="http://schemas.microsoft.com/office/powerpoint/2010/main" val="23045817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F5AA5-CC5A-4433-8643-60E5F9A7C782}"/>
              </a:ext>
            </a:extLst>
          </p:cNvPr>
          <p:cNvSpPr>
            <a:spLocks noGrp="1"/>
          </p:cNvSpPr>
          <p:nvPr>
            <p:ph type="title"/>
          </p:nvPr>
        </p:nvSpPr>
        <p:spPr/>
        <p:txBody>
          <a:bodyPr/>
          <a:lstStyle/>
          <a:p>
            <a:r>
              <a:rPr lang="en-US"/>
              <a:t>Package management</a:t>
            </a:r>
          </a:p>
        </p:txBody>
      </p:sp>
      <p:sp>
        <p:nvSpPr>
          <p:cNvPr id="3" name="Footer Placeholder 2">
            <a:extLst>
              <a:ext uri="{FF2B5EF4-FFF2-40B4-BE49-F238E27FC236}">
                <a16:creationId xmlns:a16="http://schemas.microsoft.com/office/drawing/2014/main" id="{738DE0B7-5E9C-4B9D-9112-2D928043CD42}"/>
              </a:ext>
            </a:extLst>
          </p:cNvPr>
          <p:cNvSpPr>
            <a:spLocks noGrp="1"/>
          </p:cNvSpPr>
          <p:nvPr>
            <p:ph type="ftr" sz="quarter" idx="4294967295"/>
          </p:nvPr>
        </p:nvSpPr>
        <p:spPr>
          <a:xfrm>
            <a:off x="22955250" y="12887325"/>
            <a:ext cx="1428750" cy="493713"/>
          </a:xfrm>
        </p:spPr>
        <p:txBody>
          <a:bodyPr/>
          <a:lstStyle/>
          <a:p>
            <a:r>
              <a:rPr lang="en-US"/>
              <a:t>GitHub</a:t>
            </a:r>
          </a:p>
        </p:txBody>
      </p:sp>
    </p:spTree>
    <p:extLst>
      <p:ext uri="{BB962C8B-B14F-4D97-AF65-F5344CB8AC3E}">
        <p14:creationId xmlns:p14="http://schemas.microsoft.com/office/powerpoint/2010/main" val="1514036721"/>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14"/>
        <p:cNvGrpSpPr/>
        <p:nvPr/>
      </p:nvGrpSpPr>
      <p:grpSpPr>
        <a:xfrm>
          <a:off x="0" y="0"/>
          <a:ext cx="0" cy="0"/>
          <a:chOff x="0" y="0"/>
          <a:chExt cx="0" cy="0"/>
        </a:xfrm>
      </p:grpSpPr>
      <p:sp>
        <p:nvSpPr>
          <p:cNvPr id="716" name="Google Shape;716;p133"/>
          <p:cNvSpPr txBox="1">
            <a:spLocks noGrp="1"/>
          </p:cNvSpPr>
          <p:nvPr>
            <p:ph type="body" idx="1"/>
          </p:nvPr>
        </p:nvSpPr>
        <p:spPr>
          <a:xfrm>
            <a:off x="13411200" y="609600"/>
            <a:ext cx="9972800" cy="12192000"/>
          </a:xfrm>
          <a:prstGeom prst="rect">
            <a:avLst/>
          </a:prstGeom>
        </p:spPr>
        <p:txBody>
          <a:bodyPr spcFirstLastPara="1" wrap="square" lIns="50800" tIns="50800" rIns="50800" bIns="50800" anchor="ctr" anchorCtr="0">
            <a:noAutofit/>
          </a:bodyPr>
          <a:lstStyle/>
          <a:p>
            <a:pPr marL="1219200" indent="-948055">
              <a:lnSpc>
                <a:spcPct val="150000"/>
              </a:lnSpc>
              <a:spcBef>
                <a:spcPts val="1067"/>
              </a:spcBef>
              <a:buSzPts val="2000"/>
            </a:pPr>
            <a:r>
              <a:rPr lang="en" sz="5600"/>
              <a:t>Best practices</a:t>
            </a:r>
          </a:p>
          <a:p>
            <a:pPr marL="1219200" indent="-948055">
              <a:lnSpc>
                <a:spcPct val="150000"/>
              </a:lnSpc>
              <a:spcBef>
                <a:spcPts val="1067"/>
              </a:spcBef>
              <a:buSzPts val="2000"/>
            </a:pPr>
            <a:r>
              <a:rPr lang="en" sz="5600"/>
              <a:t>Limitations</a:t>
            </a:r>
          </a:p>
        </p:txBody>
      </p:sp>
      <p:sp>
        <p:nvSpPr>
          <p:cNvPr id="2" name="TextBox 1">
            <a:extLst>
              <a:ext uri="{FF2B5EF4-FFF2-40B4-BE49-F238E27FC236}">
                <a16:creationId xmlns:a16="http://schemas.microsoft.com/office/drawing/2014/main" id="{4517B16C-F521-4FEC-8182-323F3BE3394F}"/>
              </a:ext>
            </a:extLst>
          </p:cNvPr>
          <p:cNvSpPr txBox="1"/>
          <p:nvPr/>
        </p:nvSpPr>
        <p:spPr>
          <a:xfrm>
            <a:off x="575308" y="5732066"/>
            <a:ext cx="12074950" cy="15799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fromWordArt="0" anchor="ctr" anchorCtr="0" forceAA="0" compatLnSpc="1">
            <a:prstTxWarp prst="textNoShape">
              <a:avLst/>
            </a:prstTxWarp>
            <a:spAutoFit/>
          </a:bodyPr>
          <a:lstStyle/>
          <a:p>
            <a:r>
              <a:rPr lang="en-US" sz="9600">
                <a:solidFill>
                  <a:schemeClr val="bg1"/>
                </a:solidFill>
                <a:latin typeface="Helvetica Neue"/>
              </a:rPr>
              <a:t>GitHub packages</a:t>
            </a:r>
          </a:p>
        </p:txBody>
      </p:sp>
    </p:spTree>
    <p:extLst>
      <p:ext uri="{BB962C8B-B14F-4D97-AF65-F5344CB8AC3E}">
        <p14:creationId xmlns:p14="http://schemas.microsoft.com/office/powerpoint/2010/main" val="34855882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77"/>
        <p:cNvGrpSpPr/>
        <p:nvPr/>
      </p:nvGrpSpPr>
      <p:grpSpPr>
        <a:xfrm>
          <a:off x="0" y="0"/>
          <a:ext cx="0" cy="0"/>
          <a:chOff x="0" y="0"/>
          <a:chExt cx="0" cy="0"/>
        </a:xfrm>
      </p:grpSpPr>
      <p:sp>
        <p:nvSpPr>
          <p:cNvPr id="678" name="Google Shape;678;p128"/>
          <p:cNvSpPr txBox="1">
            <a:spLocks noGrp="1"/>
          </p:cNvSpPr>
          <p:nvPr>
            <p:ph type="title"/>
          </p:nvPr>
        </p:nvSpPr>
        <p:spPr>
          <a:prstGeom prst="rect">
            <a:avLst/>
          </a:prstGeom>
        </p:spPr>
        <p:txBody>
          <a:bodyPr spcFirstLastPara="1" wrap="square" lIns="50800" tIns="50800" rIns="50800" bIns="50800" anchor="b" anchorCtr="0">
            <a:noAutofit/>
          </a:bodyPr>
          <a:lstStyle/>
          <a:p>
            <a:r>
              <a:rPr lang="en"/>
              <a:t>Centralized packages</a:t>
            </a:r>
            <a:endParaRPr lang="en-US"/>
          </a:p>
        </p:txBody>
      </p:sp>
      <p:sp>
        <p:nvSpPr>
          <p:cNvPr id="679" name="Google Shape;679;p128"/>
          <p:cNvSpPr txBox="1">
            <a:spLocks noGrp="1"/>
          </p:cNvSpPr>
          <p:nvPr>
            <p:ph type="body" idx="4294967295"/>
          </p:nvPr>
        </p:nvSpPr>
        <p:spPr>
          <a:xfrm>
            <a:off x="1976758" y="3419755"/>
            <a:ext cx="10217150" cy="8766175"/>
          </a:xfrm>
          <a:prstGeom prst="rect">
            <a:avLst/>
          </a:prstGeom>
        </p:spPr>
        <p:txBody>
          <a:bodyPr spcFirstLastPara="1" wrap="square" lIns="50800" tIns="50800" rIns="50800" bIns="50800" anchor="t" anchorCtr="0">
            <a:noAutofit/>
          </a:bodyPr>
          <a:lstStyle/>
          <a:p>
            <a:pPr marL="685800" indent="-685800" algn="l">
              <a:lnSpc>
                <a:spcPct val="150000"/>
              </a:lnSpc>
              <a:buFont typeface="Arial"/>
              <a:buChar char="•"/>
            </a:pPr>
            <a:r>
              <a:rPr lang="en" err="1">
                <a:solidFill>
                  <a:schemeClr val="bg1"/>
                </a:solidFill>
              </a:rPr>
              <a:t>Npm</a:t>
            </a:r>
            <a:endParaRPr lang="en-US">
              <a:solidFill>
                <a:schemeClr val="bg1"/>
              </a:solidFill>
            </a:endParaRPr>
          </a:p>
          <a:p>
            <a:pPr marL="685800" indent="-685800" algn="l">
              <a:lnSpc>
                <a:spcPct val="150000"/>
              </a:lnSpc>
              <a:spcBef>
                <a:spcPts val="1067"/>
              </a:spcBef>
              <a:buFont typeface="Arial"/>
              <a:buChar char="•"/>
            </a:pPr>
            <a:r>
              <a:rPr lang="en" err="1">
                <a:solidFill>
                  <a:schemeClr val="bg1"/>
                </a:solidFill>
              </a:rPr>
              <a:t>Nuget</a:t>
            </a:r>
            <a:endParaRPr>
              <a:solidFill>
                <a:schemeClr val="bg1"/>
              </a:solidFill>
            </a:endParaRPr>
          </a:p>
          <a:p>
            <a:pPr marL="685800" indent="-685800" algn="l">
              <a:lnSpc>
                <a:spcPct val="150000"/>
              </a:lnSpc>
              <a:spcBef>
                <a:spcPts val="1067"/>
              </a:spcBef>
              <a:buFont typeface="Arial"/>
              <a:buChar char="•"/>
            </a:pPr>
            <a:r>
              <a:rPr lang="en">
                <a:solidFill>
                  <a:schemeClr val="bg1"/>
                </a:solidFill>
              </a:rPr>
              <a:t>Maven</a:t>
            </a:r>
            <a:endParaRPr>
              <a:solidFill>
                <a:schemeClr val="bg1"/>
              </a:solidFill>
            </a:endParaRPr>
          </a:p>
          <a:p>
            <a:pPr marL="685800" indent="-685800" algn="l">
              <a:lnSpc>
                <a:spcPct val="150000"/>
              </a:lnSpc>
              <a:spcBef>
                <a:spcPts val="1067"/>
              </a:spcBef>
              <a:buFont typeface="Arial"/>
              <a:buChar char="•"/>
            </a:pPr>
            <a:r>
              <a:rPr lang="en">
                <a:solidFill>
                  <a:schemeClr val="bg1"/>
                </a:solidFill>
              </a:rPr>
              <a:t>Gradle</a:t>
            </a:r>
            <a:endParaRPr>
              <a:solidFill>
                <a:schemeClr val="bg1"/>
              </a:solidFill>
            </a:endParaRPr>
          </a:p>
          <a:p>
            <a:pPr marL="685800" indent="-685800" algn="l">
              <a:lnSpc>
                <a:spcPct val="150000"/>
              </a:lnSpc>
              <a:spcBef>
                <a:spcPts val="1067"/>
              </a:spcBef>
              <a:buFont typeface="Arial"/>
              <a:buChar char="•"/>
            </a:pPr>
            <a:r>
              <a:rPr lang="en" err="1">
                <a:solidFill>
                  <a:schemeClr val="bg1"/>
                </a:solidFill>
              </a:rPr>
              <a:t>RubyGems</a:t>
            </a:r>
            <a:endParaRPr lang="en">
              <a:solidFill>
                <a:schemeClr val="bg1"/>
              </a:solidFill>
            </a:endParaRPr>
          </a:p>
          <a:p>
            <a:pPr marL="685800" indent="-685800" algn="l">
              <a:lnSpc>
                <a:spcPct val="150000"/>
              </a:lnSpc>
              <a:spcBef>
                <a:spcPts val="1067"/>
              </a:spcBef>
              <a:buFont typeface="Arial"/>
              <a:buChar char="•"/>
            </a:pPr>
            <a:r>
              <a:rPr lang="en">
                <a:solidFill>
                  <a:schemeClr val="bg1"/>
                </a:solidFill>
              </a:rPr>
              <a:t>Docker</a:t>
            </a:r>
            <a:endParaRPr lang="en" dirty="0">
              <a:solidFill>
                <a:schemeClr val="bg1"/>
              </a:solidFill>
            </a:endParaRPr>
          </a:p>
        </p:txBody>
      </p:sp>
      <p:pic>
        <p:nvPicPr>
          <p:cNvPr id="2" name="Picture 2" descr="Graphical user interface, application&#10;&#10;Description automatically generated">
            <a:extLst>
              <a:ext uri="{FF2B5EF4-FFF2-40B4-BE49-F238E27FC236}">
                <a16:creationId xmlns:a16="http://schemas.microsoft.com/office/drawing/2014/main" id="{1143F984-DFA1-4EBC-979C-912B36181233}"/>
              </a:ext>
            </a:extLst>
          </p:cNvPr>
          <p:cNvPicPr>
            <a:picLocks noChangeAspect="1"/>
          </p:cNvPicPr>
          <p:nvPr/>
        </p:nvPicPr>
        <p:blipFill>
          <a:blip r:embed="rId3"/>
          <a:stretch>
            <a:fillRect/>
          </a:stretch>
        </p:blipFill>
        <p:spPr>
          <a:xfrm>
            <a:off x="10167997" y="3100560"/>
            <a:ext cx="11106149" cy="941121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925327344"/>
      </p:ext>
    </p:extLst>
  </p:cSld>
  <p:clrMapOvr>
    <a:masterClrMapping/>
  </p:clrMapOvr>
  <p:transition spd="med"/>
</p:sld>
</file>

<file path=ppt/theme/theme1.xml><?xml version="1.0" encoding="utf-8"?>
<a:theme xmlns:a="http://schemas.openxmlformats.org/drawingml/2006/main" name="Black">
  <a:themeElements>
    <a:clrScheme name="GitHub 1">
      <a:dk1>
        <a:srgbClr val="23292E"/>
      </a:dk1>
      <a:lt1>
        <a:srgbClr val="D0D4DA"/>
      </a:lt1>
      <a:dk2>
        <a:srgbClr val="434343"/>
      </a:dk2>
      <a:lt2>
        <a:srgbClr val="FEFFFF"/>
      </a:lt2>
      <a:accent1>
        <a:srgbClr val="0366D6"/>
      </a:accent1>
      <a:accent2>
        <a:srgbClr val="FB8532"/>
      </a:accent2>
      <a:accent3>
        <a:srgbClr val="5A32A3"/>
      </a:accent3>
      <a:accent4>
        <a:srgbClr val="FF3742"/>
      </a:accent4>
      <a:accent5>
        <a:srgbClr val="F7C713"/>
      </a:accent5>
      <a:accent6>
        <a:srgbClr val="85E89D"/>
      </a:accent6>
      <a:hlink>
        <a:srgbClr val="0266D6"/>
      </a:hlink>
      <a:folHlink>
        <a:srgbClr val="23292E"/>
      </a:folHlink>
    </a:clrScheme>
    <a:fontScheme name="Black">
      <a:majorFont>
        <a:latin typeface="Helvetica Neue"/>
        <a:ea typeface="Helvetica Neue"/>
        <a:cs typeface="Helvetica Neue"/>
      </a:majorFont>
      <a:minorFont>
        <a:latin typeface="Helvetica Neue"/>
        <a:ea typeface="Helvetica Neue"/>
        <a:cs typeface="Helvetica Neue"/>
      </a:minorFont>
    </a:fontScheme>
    <a:fmtScheme name="Blac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4">
            <a:hueOff val="9412941"/>
            <a:lumOff val="1372"/>
          </a:schemeClr>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825500" rtl="0" fontAlgn="auto" latinLnBrk="0" hangingPunct="0">
          <a:lnSpc>
            <a:spcPct val="100000"/>
          </a:lnSpc>
          <a:spcBef>
            <a:spcPts val="0"/>
          </a:spcBef>
          <a:spcAft>
            <a:spcPts val="0"/>
          </a:spcAft>
          <a:buClrTx/>
          <a:buSzTx/>
          <a:buFontTx/>
          <a:buNone/>
          <a:tabLst/>
          <a:defRPr kumimoji="0" sz="3600" b="1" i="0" u="none" strike="noStrike" cap="none" spc="0" normalizeH="0" baseline="0">
            <a:ln>
              <a:noFill/>
            </a:ln>
            <a:solidFill>
              <a:srgbClr val="959DA5"/>
            </a:solidFill>
            <a:effectLst/>
            <a:uFillTx/>
            <a:latin typeface="Menlo"/>
            <a:ea typeface="Menlo"/>
            <a:cs typeface="Menlo"/>
            <a:sym typeface="Menlo"/>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Presentation4" id="{D684964B-ED69-6C4D-A04D-A17507C9B83E}" vid="{575C64C8-0243-F549-B83C-339B05E298C0}"/>
    </a:ext>
  </a:extLst>
</a:theme>
</file>

<file path=ppt/theme/theme2.xml><?xml version="1.0" encoding="utf-8"?>
<a:theme xmlns:a="http://schemas.openxmlformats.org/drawingml/2006/main" name="Black">
  <a:themeElements>
    <a:clrScheme name="Black">
      <a:dk1>
        <a:srgbClr val="000000"/>
      </a:dk1>
      <a:lt1>
        <a:srgbClr val="FFFFFF"/>
      </a:lt1>
      <a:dk2>
        <a:srgbClr val="434343"/>
      </a:dk2>
      <a:lt2>
        <a:srgbClr val="A9A9A9"/>
      </a:lt2>
      <a:accent1>
        <a:srgbClr val="0366D6"/>
      </a:accent1>
      <a:accent2>
        <a:srgbClr val="00A89D"/>
      </a:accent2>
      <a:accent3>
        <a:srgbClr val="1DB100"/>
      </a:accent3>
      <a:accent4>
        <a:srgbClr val="F8BA00"/>
      </a:accent4>
      <a:accent5>
        <a:srgbClr val="EE220C"/>
      </a:accent5>
      <a:accent6>
        <a:srgbClr val="CB297B"/>
      </a:accent6>
      <a:hlink>
        <a:srgbClr val="0000FF"/>
      </a:hlink>
      <a:folHlink>
        <a:srgbClr val="FF00FF"/>
      </a:folHlink>
    </a:clrScheme>
    <a:fontScheme name="Black">
      <a:majorFont>
        <a:latin typeface="Helvetica Neue"/>
        <a:ea typeface="Helvetica Neue"/>
        <a:cs typeface="Helvetica Neue"/>
      </a:majorFont>
      <a:minorFont>
        <a:latin typeface="Helvetica Neue"/>
        <a:ea typeface="Helvetica Neue"/>
        <a:cs typeface="Helvetica Neue"/>
      </a:minorFont>
    </a:fontScheme>
    <a:fmtScheme name="Blac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4">
            <a:hueOff val="9412941"/>
            <a:lumOff val="1372"/>
          </a:schemeClr>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825500" rtl="0" fontAlgn="auto" latinLnBrk="0" hangingPunct="0">
          <a:lnSpc>
            <a:spcPct val="100000"/>
          </a:lnSpc>
          <a:spcBef>
            <a:spcPts val="0"/>
          </a:spcBef>
          <a:spcAft>
            <a:spcPts val="0"/>
          </a:spcAft>
          <a:buClrTx/>
          <a:buSzTx/>
          <a:buFontTx/>
          <a:buNone/>
          <a:tabLst/>
          <a:defRPr kumimoji="0" sz="3600" b="1" i="0" u="none" strike="noStrike" cap="none" spc="0" normalizeH="0" baseline="0">
            <a:ln>
              <a:noFill/>
            </a:ln>
            <a:solidFill>
              <a:srgbClr val="959DA5"/>
            </a:solidFill>
            <a:effectLst/>
            <a:uFillTx/>
            <a:latin typeface="Menlo"/>
            <a:ea typeface="Menlo"/>
            <a:cs typeface="Menlo"/>
            <a:sym typeface="Menlo"/>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B07CF5586D61924DA1FD457371055D77" ma:contentTypeVersion="10" ma:contentTypeDescription="Create a new document." ma:contentTypeScope="" ma:versionID="35152011988deb9a3bd0d1012d804f57">
  <xsd:schema xmlns:xsd="http://www.w3.org/2001/XMLSchema" xmlns:xs="http://www.w3.org/2001/XMLSchema" xmlns:p="http://schemas.microsoft.com/office/2006/metadata/properties" xmlns:ns2="e49e5783-6ed0-4c95-998b-fda6fc3232fc" xmlns:ns3="6f94a201-f5c1-4fba-bc67-da621c7eb830" targetNamespace="http://schemas.microsoft.com/office/2006/metadata/properties" ma:root="true" ma:fieldsID="ea5a2d1a48024f1f4a60d19707288437" ns2:_="" ns3:_="">
    <xsd:import namespace="e49e5783-6ed0-4c95-998b-fda6fc3232fc"/>
    <xsd:import namespace="6f94a201-f5c1-4fba-bc67-da621c7eb830"/>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KeyPoints" minOccurs="0"/>
                <xsd:element ref="ns2:MediaServiceKeyPoints" minOccurs="0"/>
                <xsd:element ref="ns2:MediaServiceAutoTag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49e5783-6ed0-4c95-998b-fda6fc3232f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AutoTags" ma:index="14" nillable="true" ma:displayName="Tags" ma:internalName="MediaServiceAutoTag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f94a201-f5c1-4fba-bc67-da621c7eb830"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3233CCBD-B692-49C8-9BC9-7F3D04BB7FBF}">
  <ds:schemaRefs>
    <ds:schemaRef ds:uri="http://schemas.microsoft.com/sharepoint/v3/contenttype/forms"/>
  </ds:schemaRefs>
</ds:datastoreItem>
</file>

<file path=customXml/itemProps2.xml><?xml version="1.0" encoding="utf-8"?>
<ds:datastoreItem xmlns:ds="http://schemas.openxmlformats.org/officeDocument/2006/customXml" ds:itemID="{D4EA2322-B6C2-4507-8BF6-A968E2D789D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49e5783-6ed0-4c95-998b-fda6fc3232fc"/>
    <ds:schemaRef ds:uri="6f94a201-f5c1-4fba-bc67-da621c7eb83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4D82662-B69C-4F32-A797-A3E4C4401BDE}">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Black</Template>
  <TotalTime>30</TotalTime>
  <Words>1520</Words>
  <Application>Microsoft Macintosh PowerPoint</Application>
  <PresentationFormat>Custom</PresentationFormat>
  <Paragraphs>216</Paragraphs>
  <Slides>22</Slides>
  <Notes>16</Notes>
  <HiddenSlides>1</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22</vt:i4>
      </vt:variant>
    </vt:vector>
  </HeadingPairs>
  <TitlesOfParts>
    <vt:vector size="32" baseType="lpstr">
      <vt:lpstr>Apple Color Emoji</vt:lpstr>
      <vt:lpstr>Arial</vt:lpstr>
      <vt:lpstr>Consolas</vt:lpstr>
      <vt:lpstr>Helvetica Neue</vt:lpstr>
      <vt:lpstr>Helvetica Neue Light</vt:lpstr>
      <vt:lpstr>Helvetica Neue Medium</vt:lpstr>
      <vt:lpstr>Lato</vt:lpstr>
      <vt:lpstr>Menlo</vt:lpstr>
      <vt:lpstr>SF Mono Bold</vt:lpstr>
      <vt:lpstr>Black</vt:lpstr>
      <vt:lpstr>Presenter notes</vt:lpstr>
      <vt:lpstr>Manage builds, packages, and secrets</vt:lpstr>
      <vt:lpstr>This module will enable you to:</vt:lpstr>
      <vt:lpstr>Build management</vt:lpstr>
      <vt:lpstr>PowerPoint Presentation</vt:lpstr>
      <vt:lpstr>Cache effectively</vt:lpstr>
      <vt:lpstr>Package management</vt:lpstr>
      <vt:lpstr>PowerPoint Presentation</vt:lpstr>
      <vt:lpstr>Centralized packages</vt:lpstr>
      <vt:lpstr>NPM</vt:lpstr>
      <vt:lpstr>Docker</vt:lpstr>
      <vt:lpstr>Publish to DockerHub</vt:lpstr>
      <vt:lpstr>Software package hosting service Host software packages privately or publicly Use packages as dependencies  </vt:lpstr>
      <vt:lpstr>Questions</vt:lpstr>
      <vt:lpstr>Secrets management</vt:lpstr>
      <vt:lpstr>GitHub Secrets</vt:lpstr>
      <vt:lpstr>Allows secret management at org level without duplication Effectively becomes repository secrets Can be scoped to specific repositories Not available with the free plan </vt:lpstr>
      <vt:lpstr>Secrets </vt:lpstr>
      <vt:lpstr>Secrets limitations</vt:lpstr>
      <vt:lpstr>DEMO</vt:lpstr>
      <vt:lpstr>GitHub Actions API</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Deck Overview</dc:title>
  <dc:creator>Briana Swift</dc:creator>
  <cp:lastModifiedBy>David Polite</cp:lastModifiedBy>
  <cp:revision>41</cp:revision>
  <dcterms:created xsi:type="dcterms:W3CDTF">2021-02-16T12:52:21Z</dcterms:created>
  <dcterms:modified xsi:type="dcterms:W3CDTF">2021-04-24T09:31:32Z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0x010100B07CF5586D61924DA1FD457371055D77</vt:lpwstr>
  </property>
</Properties>
</file>